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708" r:id="rId5"/>
  </p:sldMasterIdLst>
  <p:notesMasterIdLst>
    <p:notesMasterId r:id="rId127"/>
  </p:notesMasterIdLst>
  <p:sldIdLst>
    <p:sldId id="256" r:id="rId6"/>
    <p:sldId id="280" r:id="rId7"/>
    <p:sldId id="443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306" r:id="rId21"/>
    <p:sldId id="360" r:id="rId22"/>
    <p:sldId id="361" r:id="rId23"/>
    <p:sldId id="362" r:id="rId24"/>
    <p:sldId id="363" r:id="rId25"/>
    <p:sldId id="307" r:id="rId26"/>
    <p:sldId id="364" r:id="rId27"/>
    <p:sldId id="365" r:id="rId28"/>
    <p:sldId id="366" r:id="rId29"/>
    <p:sldId id="391" r:id="rId30"/>
    <p:sldId id="373" r:id="rId31"/>
    <p:sldId id="367" r:id="rId32"/>
    <p:sldId id="368" r:id="rId33"/>
    <p:sldId id="369" r:id="rId34"/>
    <p:sldId id="372" r:id="rId35"/>
    <p:sldId id="370" r:id="rId36"/>
    <p:sldId id="310" r:id="rId37"/>
    <p:sldId id="311" r:id="rId38"/>
    <p:sldId id="312" r:id="rId39"/>
    <p:sldId id="374" r:id="rId40"/>
    <p:sldId id="409" r:id="rId41"/>
    <p:sldId id="408" r:id="rId42"/>
    <p:sldId id="403" r:id="rId43"/>
    <p:sldId id="410" r:id="rId44"/>
    <p:sldId id="411" r:id="rId45"/>
    <p:sldId id="412" r:id="rId46"/>
    <p:sldId id="414" r:id="rId47"/>
    <p:sldId id="413" r:id="rId48"/>
    <p:sldId id="404" r:id="rId49"/>
    <p:sldId id="405" r:id="rId50"/>
    <p:sldId id="402" r:id="rId51"/>
    <p:sldId id="396" r:id="rId52"/>
    <p:sldId id="397" r:id="rId53"/>
    <p:sldId id="398" r:id="rId54"/>
    <p:sldId id="399" r:id="rId55"/>
    <p:sldId id="400" r:id="rId56"/>
    <p:sldId id="371" r:id="rId57"/>
    <p:sldId id="375" r:id="rId58"/>
    <p:sldId id="376" r:id="rId59"/>
    <p:sldId id="392" r:id="rId60"/>
    <p:sldId id="393" r:id="rId61"/>
    <p:sldId id="394" r:id="rId62"/>
    <p:sldId id="395" r:id="rId63"/>
    <p:sldId id="415" r:id="rId64"/>
    <p:sldId id="416" r:id="rId65"/>
    <p:sldId id="417" r:id="rId66"/>
    <p:sldId id="418" r:id="rId67"/>
    <p:sldId id="419" r:id="rId68"/>
    <p:sldId id="420" r:id="rId69"/>
    <p:sldId id="421" r:id="rId70"/>
    <p:sldId id="422" r:id="rId71"/>
    <p:sldId id="423" r:id="rId72"/>
    <p:sldId id="424" r:id="rId73"/>
    <p:sldId id="425" r:id="rId74"/>
    <p:sldId id="435" r:id="rId75"/>
    <p:sldId id="426" r:id="rId76"/>
    <p:sldId id="427" r:id="rId77"/>
    <p:sldId id="436" r:id="rId78"/>
    <p:sldId id="442" r:id="rId79"/>
    <p:sldId id="437" r:id="rId80"/>
    <p:sldId id="439" r:id="rId81"/>
    <p:sldId id="428" r:id="rId82"/>
    <p:sldId id="429" r:id="rId83"/>
    <p:sldId id="430" r:id="rId84"/>
    <p:sldId id="431" r:id="rId85"/>
    <p:sldId id="432" r:id="rId86"/>
    <p:sldId id="433" r:id="rId87"/>
    <p:sldId id="440" r:id="rId88"/>
    <p:sldId id="441" r:id="rId89"/>
    <p:sldId id="313" r:id="rId90"/>
    <p:sldId id="314" r:id="rId91"/>
    <p:sldId id="315" r:id="rId92"/>
    <p:sldId id="316" r:id="rId93"/>
    <p:sldId id="317" r:id="rId94"/>
    <p:sldId id="318" r:id="rId95"/>
    <p:sldId id="319" r:id="rId96"/>
    <p:sldId id="320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29" r:id="rId106"/>
    <p:sldId id="330" r:id="rId107"/>
    <p:sldId id="331" r:id="rId108"/>
    <p:sldId id="332" r:id="rId109"/>
    <p:sldId id="333" r:id="rId110"/>
    <p:sldId id="334" r:id="rId111"/>
    <p:sldId id="335" r:id="rId112"/>
    <p:sldId id="336" r:id="rId113"/>
    <p:sldId id="377" r:id="rId114"/>
    <p:sldId id="378" r:id="rId115"/>
    <p:sldId id="379" r:id="rId116"/>
    <p:sldId id="380" r:id="rId117"/>
    <p:sldId id="381" r:id="rId118"/>
    <p:sldId id="383" r:id="rId119"/>
    <p:sldId id="382" r:id="rId120"/>
    <p:sldId id="384" r:id="rId121"/>
    <p:sldId id="386" r:id="rId122"/>
    <p:sldId id="387" r:id="rId123"/>
    <p:sldId id="388" r:id="rId124"/>
    <p:sldId id="389" r:id="rId125"/>
    <p:sldId id="390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E52D9-70EC-4770-AC26-AA51E79742A3}" v="1" dt="2022-04-18T01:51:10.013"/>
    <p1510:client id="{1FB05C59-5367-41E5-B512-FF65D890B87C}" v="23" dt="2022-04-18T05:35:00.024"/>
    <p1510:client id="{265E8883-AEA4-45CE-B150-5D8E2CC785E9}" v="27" dt="2022-04-12T16:45:32.246"/>
    <p1510:client id="{27F24996-BA81-4729-9AEE-85C0381D0C66}" v="1" dt="2022-04-20T07:40:13.843"/>
    <p1510:client id="{323F043A-A7E4-47C4-A31A-5189DA31281A}" v="74" dt="2022-04-17T18:23:44.060"/>
    <p1510:client id="{32AAC9C0-5A8B-40AB-9638-90775CA9BB79}" v="18" dt="2022-04-12T17:15:56.196"/>
    <p1510:client id="{3F6F7946-23E0-4877-9CAD-BA3788335F9D}" v="2" dt="2022-04-14T08:30:36.194"/>
    <p1510:client id="{4378C1A1-8C5E-49F0-A67F-44B531954455}" v="41" dt="2022-04-14T07:00:06.136"/>
    <p1510:client id="{49A89D2C-BD8A-4324-8058-D2C59552C528}" v="4" dt="2022-04-13T08:01:33.735"/>
    <p1510:client id="{5AC22BF3-C080-46BD-AB47-3E3449744DD0}" v="2" dt="2022-04-20T07:41:25.265"/>
    <p1510:client id="{6170FC83-6E18-4DF5-A2E3-2C67423F3804}" v="1" dt="2022-04-14T19:58:52.431"/>
    <p1510:client id="{61D481CF-792C-446E-85C8-0C1DFDB09F90}" v="27" dt="2022-04-12T06:40:24.641"/>
    <p1510:client id="{6E8F19CB-31F1-4F98-B431-16B480EEA85E}" v="1" dt="2022-04-17T16:44:18.461"/>
    <p1510:client id="{6EE5E477-3412-49C0-A96D-2A682AC8658E}" v="2" dt="2022-04-12T15:42:59.767"/>
    <p1510:client id="{9C64525D-00DC-4E56-BC84-8EA7598A4BDF}" v="1" dt="2022-04-13T20:25:13.510"/>
    <p1510:client id="{B68CEFE5-57E7-459E-992C-022891A20C65}" v="2" dt="2022-04-30T13:54:40.305"/>
    <p1510:client id="{CE237020-23FB-4362-A2FE-359FF8023E76}" v="2" dt="2022-04-15T08:53:03.147"/>
    <p1510:client id="{DF394014-CCA6-4816-A267-2A0C3CEC456A}" v="6" dt="2022-04-12T17:57:00.199"/>
    <p1510:client id="{E9DD5327-D0B2-4E55-A3DE-6F261232420B}" v="1" dt="2022-04-12T14:07:51.047"/>
    <p1510:client id="{EDD457C6-8B93-4403-A2F8-801256946CD7}" v="2" dt="2022-05-03T08:57:02.567"/>
    <p1510:client id="{F2214021-CF06-4FE9-840C-E648BF302645}" v="1" dt="2022-04-13T05:12:18.474"/>
    <p1510:client id="{F459BFDD-97A9-4A95-96DE-44910CE8D785}" v="1" dt="2022-04-18T05:01:08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microsoft.com/office/2016/11/relationships/changesInfo" Target="changesInfos/changesInfo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KUMAR MEENA" userId="S::arunm.ug19.cs@nitp.ac.in::edf8bbe1-9ff5-4daa-91d4-9b8828861e20" providerId="AD" clId="Web-{27F24996-BA81-4729-9AEE-85C0381D0C66}"/>
    <pc:docChg chg="delSld">
      <pc:chgData name="ARUN KUMAR MEENA" userId="S::arunm.ug19.cs@nitp.ac.in::edf8bbe1-9ff5-4daa-91d4-9b8828861e20" providerId="AD" clId="Web-{27F24996-BA81-4729-9AEE-85C0381D0C66}" dt="2022-04-20T07:40:13.843" v="0"/>
      <pc:docMkLst>
        <pc:docMk/>
      </pc:docMkLst>
      <pc:sldChg chg="del">
        <pc:chgData name="ARUN KUMAR MEENA" userId="S::arunm.ug19.cs@nitp.ac.in::edf8bbe1-9ff5-4daa-91d4-9b8828861e20" providerId="AD" clId="Web-{27F24996-BA81-4729-9AEE-85C0381D0C66}" dt="2022-04-20T07:40:13.843" v="0"/>
        <pc:sldMkLst>
          <pc:docMk/>
          <pc:sldMk cId="3104530305" sldId="444"/>
        </pc:sldMkLst>
      </pc:sldChg>
    </pc:docChg>
  </pc:docChgLst>
  <pc:docChgLst>
    <pc:chgData name="DIGVIJAY SRIVASTAVA" userId="S::digvijays.ug19.cs@nitp.ac.in::08b479eb-580b-4477-9ad8-30e958fd0870" providerId="AD" clId="Web-{265E8883-AEA4-45CE-B150-5D8E2CC785E9}"/>
    <pc:docChg chg="modSld">
      <pc:chgData name="DIGVIJAY SRIVASTAVA" userId="S::digvijays.ug19.cs@nitp.ac.in::08b479eb-580b-4477-9ad8-30e958fd0870" providerId="AD" clId="Web-{265E8883-AEA4-45CE-B150-5D8E2CC785E9}" dt="2022-04-12T16:45:32.246" v="5" actId="1076"/>
      <pc:docMkLst>
        <pc:docMk/>
      </pc:docMkLst>
      <pc:sldChg chg="modSp">
        <pc:chgData name="DIGVIJAY SRIVASTAVA" userId="S::digvijays.ug19.cs@nitp.ac.in::08b479eb-580b-4477-9ad8-30e958fd0870" providerId="AD" clId="Web-{265E8883-AEA4-45CE-B150-5D8E2CC785E9}" dt="2022-04-12T16:29:19.752" v="0"/>
        <pc:sldMkLst>
          <pc:docMk/>
          <pc:sldMk cId="1115526142" sldId="282"/>
        </pc:sldMkLst>
        <pc:graphicFrameChg chg="modGraphic">
          <ac:chgData name="DIGVIJAY SRIVASTAVA" userId="S::digvijays.ug19.cs@nitp.ac.in::08b479eb-580b-4477-9ad8-30e958fd0870" providerId="AD" clId="Web-{265E8883-AEA4-45CE-B150-5D8E2CC785E9}" dt="2022-04-12T16:29:19.752" v="0"/>
          <ac:graphicFrameMkLst>
            <pc:docMk/>
            <pc:sldMk cId="1115526142" sldId="282"/>
            <ac:graphicFrameMk id="4" creationId="{00000000-0000-0000-0000-000000000000}"/>
          </ac:graphicFrameMkLst>
        </pc:graphicFrameChg>
      </pc:sldChg>
      <pc:sldChg chg="modSp">
        <pc:chgData name="DIGVIJAY SRIVASTAVA" userId="S::digvijays.ug19.cs@nitp.ac.in::08b479eb-580b-4477-9ad8-30e958fd0870" providerId="AD" clId="Web-{265E8883-AEA4-45CE-B150-5D8E2CC785E9}" dt="2022-04-12T16:34:35.744" v="1" actId="14100"/>
        <pc:sldMkLst>
          <pc:docMk/>
          <pc:sldMk cId="1770873595" sldId="291"/>
        </pc:sldMkLst>
        <pc:picChg chg="mod">
          <ac:chgData name="DIGVIJAY SRIVASTAVA" userId="S::digvijays.ug19.cs@nitp.ac.in::08b479eb-580b-4477-9ad8-30e958fd0870" providerId="AD" clId="Web-{265E8883-AEA4-45CE-B150-5D8E2CC785E9}" dt="2022-04-12T16:34:35.744" v="1" actId="14100"/>
          <ac:picMkLst>
            <pc:docMk/>
            <pc:sldMk cId="1770873595" sldId="291"/>
            <ac:picMk id="4" creationId="{00000000-0000-0000-0000-000000000000}"/>
          </ac:picMkLst>
        </pc:picChg>
      </pc:sldChg>
      <pc:sldChg chg="modSp">
        <pc:chgData name="DIGVIJAY SRIVASTAVA" userId="S::digvijays.ug19.cs@nitp.ac.in::08b479eb-580b-4477-9ad8-30e958fd0870" providerId="AD" clId="Web-{265E8883-AEA4-45CE-B150-5D8E2CC785E9}" dt="2022-04-12T16:45:32.246" v="5" actId="1076"/>
        <pc:sldMkLst>
          <pc:docMk/>
          <pc:sldMk cId="3782544199" sldId="384"/>
        </pc:sldMkLst>
        <pc:spChg chg="mod">
          <ac:chgData name="DIGVIJAY SRIVASTAVA" userId="S::digvijays.ug19.cs@nitp.ac.in::08b479eb-580b-4477-9ad8-30e958fd0870" providerId="AD" clId="Web-{265E8883-AEA4-45CE-B150-5D8E2CC785E9}" dt="2022-04-12T16:45:32.246" v="5" actId="1076"/>
          <ac:spMkLst>
            <pc:docMk/>
            <pc:sldMk cId="3782544199" sldId="384"/>
            <ac:spMk id="46" creationId="{00000000-0000-0000-0000-000000000000}"/>
          </ac:spMkLst>
        </pc:spChg>
      </pc:sldChg>
      <pc:sldChg chg="modSp">
        <pc:chgData name="DIGVIJAY SRIVASTAVA" userId="S::digvijays.ug19.cs@nitp.ac.in::08b479eb-580b-4477-9ad8-30e958fd0870" providerId="AD" clId="Web-{265E8883-AEA4-45CE-B150-5D8E2CC785E9}" dt="2022-04-12T16:44:45.838" v="4" actId="1076"/>
        <pc:sldMkLst>
          <pc:docMk/>
          <pc:sldMk cId="4075573522" sldId="435"/>
        </pc:sldMkLst>
        <pc:picChg chg="mod">
          <ac:chgData name="DIGVIJAY SRIVASTAVA" userId="S::digvijays.ug19.cs@nitp.ac.in::08b479eb-580b-4477-9ad8-30e958fd0870" providerId="AD" clId="Web-{265E8883-AEA4-45CE-B150-5D8E2CC785E9}" dt="2022-04-12T16:44:45.838" v="4" actId="1076"/>
          <ac:picMkLst>
            <pc:docMk/>
            <pc:sldMk cId="4075573522" sldId="435"/>
            <ac:picMk id="15362" creationId="{00000000-0000-0000-0000-000000000000}"/>
          </ac:picMkLst>
        </pc:picChg>
      </pc:sldChg>
    </pc:docChg>
  </pc:docChgLst>
  <pc:docChgLst>
    <pc:chgData name="ASMIT VIMAL" userId="S::asmitv.ug19.cs@nitp.ac.in::2e98cb85-275b-4bc1-b5f2-9502de0d6c34" providerId="AD" clId="Web-{61D481CF-792C-446E-85C8-0C1DFDB09F90}"/>
    <pc:docChg chg="addSld delSld modSld">
      <pc:chgData name="ASMIT VIMAL" userId="S::asmitv.ug19.cs@nitp.ac.in::2e98cb85-275b-4bc1-b5f2-9502de0d6c34" providerId="AD" clId="Web-{61D481CF-792C-446E-85C8-0C1DFDB09F90}" dt="2022-04-12T06:40:24.641" v="21" actId="20577"/>
      <pc:docMkLst>
        <pc:docMk/>
      </pc:docMkLst>
      <pc:sldChg chg="modSp">
        <pc:chgData name="ASMIT VIMAL" userId="S::asmitv.ug19.cs@nitp.ac.in::2e98cb85-275b-4bc1-b5f2-9502de0d6c34" providerId="AD" clId="Web-{61D481CF-792C-446E-85C8-0C1DFDB09F90}" dt="2022-04-12T06:39:14.233" v="7"/>
        <pc:sldMkLst>
          <pc:docMk/>
          <pc:sldMk cId="2638711291" sldId="280"/>
        </pc:sldMkLst>
        <pc:graphicFrameChg chg="mod modGraphic">
          <ac:chgData name="ASMIT VIMAL" userId="S::asmitv.ug19.cs@nitp.ac.in::2e98cb85-275b-4bc1-b5f2-9502de0d6c34" providerId="AD" clId="Web-{61D481CF-792C-446E-85C8-0C1DFDB09F90}" dt="2022-04-12T06:39:14.233" v="7"/>
          <ac:graphicFrameMkLst>
            <pc:docMk/>
            <pc:sldMk cId="2638711291" sldId="280"/>
            <ac:graphicFrameMk id="4" creationId="{00000000-0000-0000-0000-000000000000}"/>
          </ac:graphicFrameMkLst>
        </pc:graphicFrameChg>
      </pc:sldChg>
      <pc:sldChg chg="modSp">
        <pc:chgData name="ASMIT VIMAL" userId="S::asmitv.ug19.cs@nitp.ac.in::2e98cb85-275b-4bc1-b5f2-9502de0d6c34" providerId="AD" clId="Web-{61D481CF-792C-446E-85C8-0C1DFDB09F90}" dt="2022-04-12T06:40:24.641" v="21" actId="20577"/>
        <pc:sldMkLst>
          <pc:docMk/>
          <pc:sldMk cId="1682320129" sldId="375"/>
        </pc:sldMkLst>
        <pc:spChg chg="mod">
          <ac:chgData name="ASMIT VIMAL" userId="S::asmitv.ug19.cs@nitp.ac.in::2e98cb85-275b-4bc1-b5f2-9502de0d6c34" providerId="AD" clId="Web-{61D481CF-792C-446E-85C8-0C1DFDB09F90}" dt="2022-04-12T06:40:24.641" v="21" actId="20577"/>
          <ac:spMkLst>
            <pc:docMk/>
            <pc:sldMk cId="1682320129" sldId="375"/>
            <ac:spMk id="6" creationId="{00000000-0000-0000-0000-000000000000}"/>
          </ac:spMkLst>
        </pc:spChg>
      </pc:sldChg>
      <pc:sldChg chg="new del">
        <pc:chgData name="ASMIT VIMAL" userId="S::asmitv.ug19.cs@nitp.ac.in::2e98cb85-275b-4bc1-b5f2-9502de0d6c34" providerId="AD" clId="Web-{61D481CF-792C-446E-85C8-0C1DFDB09F90}" dt="2022-04-12T06:38:55.123" v="1"/>
        <pc:sldMkLst>
          <pc:docMk/>
          <pc:sldMk cId="330086100" sldId="443"/>
        </pc:sldMkLst>
      </pc:sldChg>
    </pc:docChg>
  </pc:docChgLst>
  <pc:docChgLst>
    <pc:chgData name="PAWANANJANI KUMAR" userId="S::pawananjanik.ug19.cs@nitp.ac.in::ef4e9c26-fe1d-46c7-993c-e26aa43d73c9" providerId="AD" clId="Web-{E9DD5327-D0B2-4E55-A3DE-6F261232420B}"/>
    <pc:docChg chg="modSld">
      <pc:chgData name="PAWANANJANI KUMAR" userId="S::pawananjanik.ug19.cs@nitp.ac.in::ef4e9c26-fe1d-46c7-993c-e26aa43d73c9" providerId="AD" clId="Web-{E9DD5327-D0B2-4E55-A3DE-6F261232420B}" dt="2022-04-12T14:07:51.047" v="0" actId="14100"/>
      <pc:docMkLst>
        <pc:docMk/>
      </pc:docMkLst>
      <pc:sldChg chg="modSp">
        <pc:chgData name="PAWANANJANI KUMAR" userId="S::pawananjanik.ug19.cs@nitp.ac.in::ef4e9c26-fe1d-46c7-993c-e26aa43d73c9" providerId="AD" clId="Web-{E9DD5327-D0B2-4E55-A3DE-6F261232420B}" dt="2022-04-12T14:07:51.047" v="0" actId="14100"/>
        <pc:sldMkLst>
          <pc:docMk/>
          <pc:sldMk cId="1770873595" sldId="291"/>
        </pc:sldMkLst>
        <pc:picChg chg="mod">
          <ac:chgData name="PAWANANJANI KUMAR" userId="S::pawananjanik.ug19.cs@nitp.ac.in::ef4e9c26-fe1d-46c7-993c-e26aa43d73c9" providerId="AD" clId="Web-{E9DD5327-D0B2-4E55-A3DE-6F261232420B}" dt="2022-04-12T14:07:51.047" v="0" actId="14100"/>
          <ac:picMkLst>
            <pc:docMk/>
            <pc:sldMk cId="1770873595" sldId="291"/>
            <ac:picMk id="4" creationId="{00000000-0000-0000-0000-000000000000}"/>
          </ac:picMkLst>
        </pc:picChg>
      </pc:sldChg>
    </pc:docChg>
  </pc:docChgLst>
  <pc:docChgLst>
    <pc:chgData name="ARADHANA KUMARI" userId="S::aradhanak.ug19.cs@nitp.ac.in::a1590fc2-2616-41ea-b191-3445b4359aec" providerId="AD" clId="Web-{3F6F7946-23E0-4877-9CAD-BA3788335F9D}"/>
    <pc:docChg chg="modSld">
      <pc:chgData name="ARADHANA KUMARI" userId="S::aradhanak.ug19.cs@nitp.ac.in::a1590fc2-2616-41ea-b191-3445b4359aec" providerId="AD" clId="Web-{3F6F7946-23E0-4877-9CAD-BA3788335F9D}" dt="2022-04-14T08:30:35.225" v="0" actId="20577"/>
      <pc:docMkLst>
        <pc:docMk/>
      </pc:docMkLst>
      <pc:sldChg chg="modSp">
        <pc:chgData name="ARADHANA KUMARI" userId="S::aradhanak.ug19.cs@nitp.ac.in::a1590fc2-2616-41ea-b191-3445b4359aec" providerId="AD" clId="Web-{3F6F7946-23E0-4877-9CAD-BA3788335F9D}" dt="2022-04-14T08:30:35.225" v="0" actId="20577"/>
        <pc:sldMkLst>
          <pc:docMk/>
          <pc:sldMk cId="3265003597" sldId="369"/>
        </pc:sldMkLst>
        <pc:spChg chg="mod">
          <ac:chgData name="ARADHANA KUMARI" userId="S::aradhanak.ug19.cs@nitp.ac.in::a1590fc2-2616-41ea-b191-3445b4359aec" providerId="AD" clId="Web-{3F6F7946-23E0-4877-9CAD-BA3788335F9D}" dt="2022-04-14T08:30:35.225" v="0" actId="20577"/>
          <ac:spMkLst>
            <pc:docMk/>
            <pc:sldMk cId="3265003597" sldId="369"/>
            <ac:spMk id="2" creationId="{00000000-0000-0000-0000-000000000000}"/>
          </ac:spMkLst>
        </pc:spChg>
      </pc:sldChg>
    </pc:docChg>
  </pc:docChgLst>
  <pc:docChgLst>
    <pc:chgData name="ISHAAN SHANKER" userId="S::ishaans.ug19.cs@nitp.ac.in::a3b258ce-9001-4a58-b58a-2ad2f273d895" providerId="AD" clId="Web-{F459BFDD-97A9-4A95-96DE-44910CE8D785}"/>
    <pc:docChg chg="addSld">
      <pc:chgData name="ISHAAN SHANKER" userId="S::ishaans.ug19.cs@nitp.ac.in::a3b258ce-9001-4a58-b58a-2ad2f273d895" providerId="AD" clId="Web-{F459BFDD-97A9-4A95-96DE-44910CE8D785}" dt="2022-04-18T05:01:08.522" v="0"/>
      <pc:docMkLst>
        <pc:docMk/>
      </pc:docMkLst>
      <pc:sldChg chg="new">
        <pc:chgData name="ISHAAN SHANKER" userId="S::ishaans.ug19.cs@nitp.ac.in::a3b258ce-9001-4a58-b58a-2ad2f273d895" providerId="AD" clId="Web-{F459BFDD-97A9-4A95-96DE-44910CE8D785}" dt="2022-04-18T05:01:08.522" v="0"/>
        <pc:sldMkLst>
          <pc:docMk/>
          <pc:sldMk cId="3104530305" sldId="444"/>
        </pc:sldMkLst>
      </pc:sldChg>
    </pc:docChg>
  </pc:docChgLst>
  <pc:docChgLst>
    <pc:chgData name="ANKIT KUMAR" userId="S::ankitk.ug19.cs@nitp.ac.in::344e5798-21d5-4e6e-a68e-9d58b74074a7" providerId="AD" clId="Web-{DF394014-CCA6-4816-A267-2A0C3CEC456A}"/>
    <pc:docChg chg="modSld">
      <pc:chgData name="ANKIT KUMAR" userId="S::ankitk.ug19.cs@nitp.ac.in::344e5798-21d5-4e6e-a68e-9d58b74074a7" providerId="AD" clId="Web-{DF394014-CCA6-4816-A267-2A0C3CEC456A}" dt="2022-04-12T17:57:00.199" v="2"/>
      <pc:docMkLst>
        <pc:docMk/>
      </pc:docMkLst>
      <pc:sldChg chg="addSp delSp modSp">
        <pc:chgData name="ANKIT KUMAR" userId="S::ankitk.ug19.cs@nitp.ac.in::344e5798-21d5-4e6e-a68e-9d58b74074a7" providerId="AD" clId="Web-{DF394014-CCA6-4816-A267-2A0C3CEC456A}" dt="2022-04-12T17:57:00.199" v="2"/>
        <pc:sldMkLst>
          <pc:docMk/>
          <pc:sldMk cId="2638711291" sldId="280"/>
        </pc:sldMkLst>
        <pc:spChg chg="add del mod">
          <ac:chgData name="ANKIT KUMAR" userId="S::ankitk.ug19.cs@nitp.ac.in::344e5798-21d5-4e6e-a68e-9d58b74074a7" providerId="AD" clId="Web-{DF394014-CCA6-4816-A267-2A0C3CEC456A}" dt="2022-04-12T17:57:00.199" v="2"/>
          <ac:spMkLst>
            <pc:docMk/>
            <pc:sldMk cId="2638711291" sldId="280"/>
            <ac:spMk id="2" creationId="{111921ED-3E61-D082-C6E3-B6BC53C9C69A}"/>
          </ac:spMkLst>
        </pc:spChg>
      </pc:sldChg>
    </pc:docChg>
  </pc:docChgLst>
  <pc:docChgLst>
    <pc:chgData name="SALIL MISHRA" userId="S::salilm.ug19.cs@nitp.ac.in::11fe8c70-46a4-4fd5-b1b0-4f0e1214a135" providerId="AD" clId="Web-{F2214021-CF06-4FE9-840C-E648BF302645}"/>
    <pc:docChg chg="modSld">
      <pc:chgData name="SALIL MISHRA" userId="S::salilm.ug19.cs@nitp.ac.in::11fe8c70-46a4-4fd5-b1b0-4f0e1214a135" providerId="AD" clId="Web-{F2214021-CF06-4FE9-840C-E648BF302645}" dt="2022-04-13T05:12:18.474" v="0" actId="1076"/>
      <pc:docMkLst>
        <pc:docMk/>
      </pc:docMkLst>
      <pc:sldChg chg="modSp">
        <pc:chgData name="SALIL MISHRA" userId="S::salilm.ug19.cs@nitp.ac.in::11fe8c70-46a4-4fd5-b1b0-4f0e1214a135" providerId="AD" clId="Web-{F2214021-CF06-4FE9-840C-E648BF302645}" dt="2022-04-13T05:12:18.474" v="0" actId="1076"/>
        <pc:sldMkLst>
          <pc:docMk/>
          <pc:sldMk cId="3790494909" sldId="413"/>
        </pc:sldMkLst>
        <pc:picChg chg="mod">
          <ac:chgData name="SALIL MISHRA" userId="S::salilm.ug19.cs@nitp.ac.in::11fe8c70-46a4-4fd5-b1b0-4f0e1214a135" providerId="AD" clId="Web-{F2214021-CF06-4FE9-840C-E648BF302645}" dt="2022-04-13T05:12:18.474" v="0" actId="1076"/>
          <ac:picMkLst>
            <pc:docMk/>
            <pc:sldMk cId="3790494909" sldId="413"/>
            <ac:picMk id="5122" creationId="{00000000-0000-0000-0000-000000000000}"/>
          </ac:picMkLst>
        </pc:picChg>
      </pc:sldChg>
    </pc:docChg>
  </pc:docChgLst>
  <pc:docChgLst>
    <pc:chgData name="VIVEK KUMAR" userId="S::vivekk.ug19.cs@nitp.ac.in::193a57d0-8cc4-40a0-bbe6-ec082b8f0b04" providerId="AD" clId="Web-{6E8F19CB-31F1-4F98-B431-16B480EEA85E}"/>
    <pc:docChg chg="modSld">
      <pc:chgData name="VIVEK KUMAR" userId="S::vivekk.ug19.cs@nitp.ac.in::193a57d0-8cc4-40a0-bbe6-ec082b8f0b04" providerId="AD" clId="Web-{6E8F19CB-31F1-4F98-B431-16B480EEA85E}" dt="2022-04-17T16:44:18.461" v="0" actId="1076"/>
      <pc:docMkLst>
        <pc:docMk/>
      </pc:docMkLst>
      <pc:sldChg chg="modSp">
        <pc:chgData name="VIVEK KUMAR" userId="S::vivekk.ug19.cs@nitp.ac.in::193a57d0-8cc4-40a0-bbe6-ec082b8f0b04" providerId="AD" clId="Web-{6E8F19CB-31F1-4F98-B431-16B480EEA85E}" dt="2022-04-17T16:44:18.461" v="0" actId="1076"/>
        <pc:sldMkLst>
          <pc:docMk/>
          <pc:sldMk cId="0" sldId="256"/>
        </pc:sldMkLst>
        <pc:spChg chg="mod">
          <ac:chgData name="VIVEK KUMAR" userId="S::vivekk.ug19.cs@nitp.ac.in::193a57d0-8cc4-40a0-bbe6-ec082b8f0b04" providerId="AD" clId="Web-{6E8F19CB-31F1-4F98-B431-16B480EEA85E}" dt="2022-04-17T16:44:18.461" v="0" actId="1076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KESANAKURTHI SATHWIK SIVA KUMAR" userId="S::kesanakurthik.ug19.cs@nitp.ac.in::2b4fe103-8f11-455c-bcdf-b24e0ed010e6" providerId="AD" clId="Web-{32AAC9C0-5A8B-40AB-9638-90775CA9BB79}"/>
    <pc:docChg chg="modSld">
      <pc:chgData name="KESANAKURTHI SATHWIK SIVA KUMAR" userId="S::kesanakurthik.ug19.cs@nitp.ac.in::2b4fe103-8f11-455c-bcdf-b24e0ed010e6" providerId="AD" clId="Web-{32AAC9C0-5A8B-40AB-9638-90775CA9BB79}" dt="2022-04-12T17:15:56.196" v="17" actId="20577"/>
      <pc:docMkLst>
        <pc:docMk/>
      </pc:docMkLst>
      <pc:sldChg chg="modSp">
        <pc:chgData name="KESANAKURTHI SATHWIK SIVA KUMAR" userId="S::kesanakurthik.ug19.cs@nitp.ac.in::2b4fe103-8f11-455c-bcdf-b24e0ed010e6" providerId="AD" clId="Web-{32AAC9C0-5A8B-40AB-9638-90775CA9BB79}" dt="2022-04-12T17:06:45.603" v="0" actId="1076"/>
        <pc:sldMkLst>
          <pc:docMk/>
          <pc:sldMk cId="191379086" sldId="284"/>
        </pc:sldMkLst>
        <pc:picChg chg="mod">
          <ac:chgData name="KESANAKURTHI SATHWIK SIVA KUMAR" userId="S::kesanakurthik.ug19.cs@nitp.ac.in::2b4fe103-8f11-455c-bcdf-b24e0ed010e6" providerId="AD" clId="Web-{32AAC9C0-5A8B-40AB-9638-90775CA9BB79}" dt="2022-04-12T17:06:45.603" v="0" actId="1076"/>
          <ac:picMkLst>
            <pc:docMk/>
            <pc:sldMk cId="191379086" sldId="284"/>
            <ac:picMk id="4" creationId="{00000000-0000-0000-0000-000000000000}"/>
          </ac:picMkLst>
        </pc:picChg>
      </pc:sldChg>
      <pc:sldChg chg="modSp">
        <pc:chgData name="KESANAKURTHI SATHWIK SIVA KUMAR" userId="S::kesanakurthik.ug19.cs@nitp.ac.in::2b4fe103-8f11-455c-bcdf-b24e0ed010e6" providerId="AD" clId="Web-{32AAC9C0-5A8B-40AB-9638-90775CA9BB79}" dt="2022-04-12T17:15:56.196" v="17" actId="20577"/>
        <pc:sldMkLst>
          <pc:docMk/>
          <pc:sldMk cId="3833996875" sldId="391"/>
        </pc:sldMkLst>
        <pc:spChg chg="mod">
          <ac:chgData name="KESANAKURTHI SATHWIK SIVA KUMAR" userId="S::kesanakurthik.ug19.cs@nitp.ac.in::2b4fe103-8f11-455c-bcdf-b24e0ed010e6" providerId="AD" clId="Web-{32AAC9C0-5A8B-40AB-9638-90775CA9BB79}" dt="2022-04-12T17:15:56.196" v="17" actId="20577"/>
          <ac:spMkLst>
            <pc:docMk/>
            <pc:sldMk cId="3833996875" sldId="391"/>
            <ac:spMk id="3" creationId="{00000000-0000-0000-0000-000000000000}"/>
          </ac:spMkLst>
        </pc:spChg>
      </pc:sldChg>
    </pc:docChg>
  </pc:docChgLst>
  <pc:docChgLst>
    <pc:chgData name="SHUBHAM SINGH" userId="S::shubhamsingh.ug19.cs@nitp.ac.in::e32e8b34-0029-4512-8bbc-8a67f15c24e9" providerId="AD" clId="Web-{1FB05C59-5367-41E5-B512-FF65D890B87C}"/>
    <pc:docChg chg="modSld">
      <pc:chgData name="SHUBHAM SINGH" userId="S::shubhamsingh.ug19.cs@nitp.ac.in::e32e8b34-0029-4512-8bbc-8a67f15c24e9" providerId="AD" clId="Web-{1FB05C59-5367-41E5-B512-FF65D890B87C}" dt="2022-04-18T05:35:00.024" v="22" actId="14100"/>
      <pc:docMkLst>
        <pc:docMk/>
      </pc:docMkLst>
      <pc:sldChg chg="modSp">
        <pc:chgData name="SHUBHAM SINGH" userId="S::shubhamsingh.ug19.cs@nitp.ac.in::e32e8b34-0029-4512-8bbc-8a67f15c24e9" providerId="AD" clId="Web-{1FB05C59-5367-41E5-B512-FF65D890B87C}" dt="2022-04-18T04:53:20.383" v="3" actId="14100"/>
        <pc:sldMkLst>
          <pc:docMk/>
          <pc:sldMk cId="2082212440" sldId="404"/>
        </pc:sldMkLst>
        <pc:picChg chg="mod">
          <ac:chgData name="SHUBHAM SINGH" userId="S::shubhamsingh.ug19.cs@nitp.ac.in::e32e8b34-0029-4512-8bbc-8a67f15c24e9" providerId="AD" clId="Web-{1FB05C59-5367-41E5-B512-FF65D890B87C}" dt="2022-04-18T04:53:20.383" v="3" actId="14100"/>
          <ac:picMkLst>
            <pc:docMk/>
            <pc:sldMk cId="2082212440" sldId="404"/>
            <ac:picMk id="8194" creationId="{00000000-0000-0000-0000-000000000000}"/>
          </ac:picMkLst>
        </pc:picChg>
        <pc:picChg chg="mod">
          <ac:chgData name="SHUBHAM SINGH" userId="S::shubhamsingh.ug19.cs@nitp.ac.in::e32e8b34-0029-4512-8bbc-8a67f15c24e9" providerId="AD" clId="Web-{1FB05C59-5367-41E5-B512-FF65D890B87C}" dt="2022-04-18T04:53:09.930" v="1" actId="14100"/>
          <ac:picMkLst>
            <pc:docMk/>
            <pc:sldMk cId="2082212440" sldId="404"/>
            <ac:picMk id="8195" creationId="{00000000-0000-0000-0000-000000000000}"/>
          </ac:picMkLst>
        </pc:picChg>
      </pc:sldChg>
      <pc:sldChg chg="modSp">
        <pc:chgData name="SHUBHAM SINGH" userId="S::shubhamsingh.ug19.cs@nitp.ac.in::e32e8b34-0029-4512-8bbc-8a67f15c24e9" providerId="AD" clId="Web-{1FB05C59-5367-41E5-B512-FF65D890B87C}" dt="2022-04-18T05:10:19.549" v="5" actId="14100"/>
        <pc:sldMkLst>
          <pc:docMk/>
          <pc:sldMk cId="3257863703" sldId="405"/>
        </pc:sldMkLst>
        <pc:picChg chg="mod">
          <ac:chgData name="SHUBHAM SINGH" userId="S::shubhamsingh.ug19.cs@nitp.ac.in::e32e8b34-0029-4512-8bbc-8a67f15c24e9" providerId="AD" clId="Web-{1FB05C59-5367-41E5-B512-FF65D890B87C}" dt="2022-04-18T05:10:19.549" v="5" actId="14100"/>
          <ac:picMkLst>
            <pc:docMk/>
            <pc:sldMk cId="3257863703" sldId="405"/>
            <ac:picMk id="9218" creationId="{00000000-0000-0000-0000-000000000000}"/>
          </ac:picMkLst>
        </pc:picChg>
      </pc:sldChg>
      <pc:sldChg chg="modSp">
        <pc:chgData name="SHUBHAM SINGH" userId="S::shubhamsingh.ug19.cs@nitp.ac.in::e32e8b34-0029-4512-8bbc-8a67f15c24e9" providerId="AD" clId="Web-{1FB05C59-5367-41E5-B512-FF65D890B87C}" dt="2022-04-18T05:33:03.037" v="11" actId="14100"/>
        <pc:sldMkLst>
          <pc:docMk/>
          <pc:sldMk cId="3208947879" sldId="416"/>
        </pc:sldMkLst>
        <pc:picChg chg="mod">
          <ac:chgData name="SHUBHAM SINGH" userId="S::shubhamsingh.ug19.cs@nitp.ac.in::e32e8b34-0029-4512-8bbc-8a67f15c24e9" providerId="AD" clId="Web-{1FB05C59-5367-41E5-B512-FF65D890B87C}" dt="2022-04-18T05:33:03.037" v="11" actId="14100"/>
          <ac:picMkLst>
            <pc:docMk/>
            <pc:sldMk cId="3208947879" sldId="416"/>
            <ac:picMk id="2050" creationId="{00000000-0000-0000-0000-000000000000}"/>
          </ac:picMkLst>
        </pc:picChg>
      </pc:sldChg>
      <pc:sldChg chg="modSp">
        <pc:chgData name="SHUBHAM SINGH" userId="S::shubhamsingh.ug19.cs@nitp.ac.in::e32e8b34-0029-4512-8bbc-8a67f15c24e9" providerId="AD" clId="Web-{1FB05C59-5367-41E5-B512-FF65D890B87C}" dt="2022-04-18T05:33:27.615" v="15" actId="1076"/>
        <pc:sldMkLst>
          <pc:docMk/>
          <pc:sldMk cId="2254609094" sldId="417"/>
        </pc:sldMkLst>
        <pc:picChg chg="mod">
          <ac:chgData name="SHUBHAM SINGH" userId="S::shubhamsingh.ug19.cs@nitp.ac.in::e32e8b34-0029-4512-8bbc-8a67f15c24e9" providerId="AD" clId="Web-{1FB05C59-5367-41E5-B512-FF65D890B87C}" dt="2022-04-18T05:33:27.615" v="15" actId="1076"/>
          <ac:picMkLst>
            <pc:docMk/>
            <pc:sldMk cId="2254609094" sldId="417"/>
            <ac:picMk id="3074" creationId="{00000000-0000-0000-0000-000000000000}"/>
          </ac:picMkLst>
        </pc:picChg>
      </pc:sldChg>
      <pc:sldChg chg="modSp">
        <pc:chgData name="SHUBHAM SINGH" userId="S::shubhamsingh.ug19.cs@nitp.ac.in::e32e8b34-0029-4512-8bbc-8a67f15c24e9" providerId="AD" clId="Web-{1FB05C59-5367-41E5-B512-FF65D890B87C}" dt="2022-04-18T05:32:43.145" v="7" actId="1076"/>
        <pc:sldMkLst>
          <pc:docMk/>
          <pc:sldMk cId="1283280799" sldId="418"/>
        </pc:sldMkLst>
        <pc:picChg chg="mod">
          <ac:chgData name="SHUBHAM SINGH" userId="S::shubhamsingh.ug19.cs@nitp.ac.in::e32e8b34-0029-4512-8bbc-8a67f15c24e9" providerId="AD" clId="Web-{1FB05C59-5367-41E5-B512-FF65D890B87C}" dt="2022-04-18T05:32:43.145" v="7" actId="1076"/>
          <ac:picMkLst>
            <pc:docMk/>
            <pc:sldMk cId="1283280799" sldId="418"/>
            <ac:picMk id="4098" creationId="{00000000-0000-0000-0000-000000000000}"/>
          </ac:picMkLst>
        </pc:picChg>
      </pc:sldChg>
      <pc:sldChg chg="modSp">
        <pc:chgData name="SHUBHAM SINGH" userId="S::shubhamsingh.ug19.cs@nitp.ac.in::e32e8b34-0029-4512-8bbc-8a67f15c24e9" providerId="AD" clId="Web-{1FB05C59-5367-41E5-B512-FF65D890B87C}" dt="2022-04-18T05:35:00.024" v="22" actId="14100"/>
        <pc:sldMkLst>
          <pc:docMk/>
          <pc:sldMk cId="2192254968" sldId="419"/>
        </pc:sldMkLst>
        <pc:picChg chg="mod">
          <ac:chgData name="SHUBHAM SINGH" userId="S::shubhamsingh.ug19.cs@nitp.ac.in::e32e8b34-0029-4512-8bbc-8a67f15c24e9" providerId="AD" clId="Web-{1FB05C59-5367-41E5-B512-FF65D890B87C}" dt="2022-04-18T05:35:00.024" v="22" actId="14100"/>
          <ac:picMkLst>
            <pc:docMk/>
            <pc:sldMk cId="2192254968" sldId="419"/>
            <ac:picMk id="5122" creationId="{00000000-0000-0000-0000-000000000000}"/>
          </ac:picMkLst>
        </pc:picChg>
      </pc:sldChg>
    </pc:docChg>
  </pc:docChgLst>
  <pc:docChgLst>
    <pc:chgData name="SHUBHAM SINGH" userId="S::shubhamsingh.ug19.cs@nitp.ac.in::e32e8b34-0029-4512-8bbc-8a67f15c24e9" providerId="AD" clId="Web-{060E52D9-70EC-4770-AC26-AA51E79742A3}"/>
    <pc:docChg chg="modSld">
      <pc:chgData name="SHUBHAM SINGH" userId="S::shubhamsingh.ug19.cs@nitp.ac.in::e32e8b34-0029-4512-8bbc-8a67f15c24e9" providerId="AD" clId="Web-{060E52D9-70EC-4770-AC26-AA51E79742A3}" dt="2022-04-18T01:51:10.013" v="0" actId="1076"/>
      <pc:docMkLst>
        <pc:docMk/>
      </pc:docMkLst>
      <pc:sldChg chg="modSp">
        <pc:chgData name="SHUBHAM SINGH" userId="S::shubhamsingh.ug19.cs@nitp.ac.in::e32e8b34-0029-4512-8bbc-8a67f15c24e9" providerId="AD" clId="Web-{060E52D9-70EC-4770-AC26-AA51E79742A3}" dt="2022-04-18T01:51:10.013" v="0" actId="1076"/>
        <pc:sldMkLst>
          <pc:docMk/>
          <pc:sldMk cId="2575564537" sldId="367"/>
        </pc:sldMkLst>
        <pc:picChg chg="mod">
          <ac:chgData name="SHUBHAM SINGH" userId="S::shubhamsingh.ug19.cs@nitp.ac.in::e32e8b34-0029-4512-8bbc-8a67f15c24e9" providerId="AD" clId="Web-{060E52D9-70EC-4770-AC26-AA51E79742A3}" dt="2022-04-18T01:51:10.013" v="0" actId="1076"/>
          <ac:picMkLst>
            <pc:docMk/>
            <pc:sldMk cId="2575564537" sldId="367"/>
            <ac:picMk id="4" creationId="{00000000-0000-0000-0000-000000000000}"/>
          </ac:picMkLst>
        </pc:picChg>
      </pc:sldChg>
    </pc:docChg>
  </pc:docChgLst>
  <pc:docChgLst>
    <pc:chgData name="LAXMI KUMARI" userId="S::laxmik.ug19.cs@nitp.ac.in::371f2d38-22c5-46af-827b-101cb44d6315" providerId="AD" clId="Web-{6170FC83-6E18-4DF5-A2E3-2C67423F3804}"/>
    <pc:docChg chg="addSld">
      <pc:chgData name="LAXMI KUMARI" userId="S::laxmik.ug19.cs@nitp.ac.in::371f2d38-22c5-46af-827b-101cb44d6315" providerId="AD" clId="Web-{6170FC83-6E18-4DF5-A2E3-2C67423F3804}" dt="2022-04-14T19:58:52.431" v="0"/>
      <pc:docMkLst>
        <pc:docMk/>
      </pc:docMkLst>
      <pc:sldChg chg="new">
        <pc:chgData name="LAXMI KUMARI" userId="S::laxmik.ug19.cs@nitp.ac.in::371f2d38-22c5-46af-827b-101cb44d6315" providerId="AD" clId="Web-{6170FC83-6E18-4DF5-A2E3-2C67423F3804}" dt="2022-04-14T19:58:52.431" v="0"/>
        <pc:sldMkLst>
          <pc:docMk/>
          <pc:sldMk cId="3906124332" sldId="443"/>
        </pc:sldMkLst>
      </pc:sldChg>
    </pc:docChg>
  </pc:docChgLst>
  <pc:docChgLst>
    <pc:chgData name="KUNDAN KUMAR" userId="S::kundank.ug19.cs@nitp.ac.in::9b42123a-1911-4bb4-a2bf-82e4986fa15f" providerId="AD" clId="Web-{6EE5E477-3412-49C0-A96D-2A682AC8658E}"/>
    <pc:docChg chg="modSld">
      <pc:chgData name="KUNDAN KUMAR" userId="S::kundank.ug19.cs@nitp.ac.in::9b42123a-1911-4bb4-a2bf-82e4986fa15f" providerId="AD" clId="Web-{6EE5E477-3412-49C0-A96D-2A682AC8658E}" dt="2022-04-12T15:42:59.767" v="1" actId="1076"/>
      <pc:docMkLst>
        <pc:docMk/>
      </pc:docMkLst>
      <pc:sldChg chg="modSp">
        <pc:chgData name="KUNDAN KUMAR" userId="S::kundank.ug19.cs@nitp.ac.in::9b42123a-1911-4bb4-a2bf-82e4986fa15f" providerId="AD" clId="Web-{6EE5E477-3412-49C0-A96D-2A682AC8658E}" dt="2022-04-12T13:57:41.609" v="0"/>
        <pc:sldMkLst>
          <pc:docMk/>
          <pc:sldMk cId="2638711291" sldId="280"/>
        </pc:sldMkLst>
        <pc:graphicFrameChg chg="modGraphic">
          <ac:chgData name="KUNDAN KUMAR" userId="S::kundank.ug19.cs@nitp.ac.in::9b42123a-1911-4bb4-a2bf-82e4986fa15f" providerId="AD" clId="Web-{6EE5E477-3412-49C0-A96D-2A682AC8658E}" dt="2022-04-12T13:57:41.609" v="0"/>
          <ac:graphicFrameMkLst>
            <pc:docMk/>
            <pc:sldMk cId="2638711291" sldId="280"/>
            <ac:graphicFrameMk id="4" creationId="{00000000-0000-0000-0000-000000000000}"/>
          </ac:graphicFrameMkLst>
        </pc:graphicFrameChg>
      </pc:sldChg>
      <pc:sldChg chg="modSp">
        <pc:chgData name="KUNDAN KUMAR" userId="S::kundank.ug19.cs@nitp.ac.in::9b42123a-1911-4bb4-a2bf-82e4986fa15f" providerId="AD" clId="Web-{6EE5E477-3412-49C0-A96D-2A682AC8658E}" dt="2022-04-12T15:42:59.767" v="1" actId="1076"/>
        <pc:sldMkLst>
          <pc:docMk/>
          <pc:sldMk cId="4060150105" sldId="414"/>
        </pc:sldMkLst>
        <pc:picChg chg="mod">
          <ac:chgData name="KUNDAN KUMAR" userId="S::kundank.ug19.cs@nitp.ac.in::9b42123a-1911-4bb4-a2bf-82e4986fa15f" providerId="AD" clId="Web-{6EE5E477-3412-49C0-A96D-2A682AC8658E}" dt="2022-04-12T15:42:59.767" v="1" actId="1076"/>
          <ac:picMkLst>
            <pc:docMk/>
            <pc:sldMk cId="4060150105" sldId="414"/>
            <ac:picMk id="11267" creationId="{00000000-0000-0000-0000-000000000000}"/>
          </ac:picMkLst>
        </pc:picChg>
      </pc:sldChg>
    </pc:docChg>
  </pc:docChgLst>
  <pc:docChgLst>
    <pc:chgData name="LOVELY KUMARI" userId="S::lovelyk.ug19.cs@nitp.ac.in::7c81242e-41ab-47c4-842a-73c9f0ddff48" providerId="AD" clId="Web-{4378C1A1-8C5E-49F0-A67F-44B531954455}"/>
    <pc:docChg chg="modSld">
      <pc:chgData name="LOVELY KUMARI" userId="S::lovelyk.ug19.cs@nitp.ac.in::7c81242e-41ab-47c4-842a-73c9f0ddff48" providerId="AD" clId="Web-{4378C1A1-8C5E-49F0-A67F-44B531954455}" dt="2022-04-14T07:00:06.136" v="40" actId="1076"/>
      <pc:docMkLst>
        <pc:docMk/>
      </pc:docMkLst>
      <pc:sldChg chg="delSp">
        <pc:chgData name="LOVELY KUMARI" userId="S::lovelyk.ug19.cs@nitp.ac.in::7c81242e-41ab-47c4-842a-73c9f0ddff48" providerId="AD" clId="Web-{4378C1A1-8C5E-49F0-A67F-44B531954455}" dt="2022-04-14T06:04:23.579" v="20"/>
        <pc:sldMkLst>
          <pc:docMk/>
          <pc:sldMk cId="2082320774" sldId="376"/>
        </pc:sldMkLst>
        <pc:grpChg chg="del">
          <ac:chgData name="LOVELY KUMARI" userId="S::lovelyk.ug19.cs@nitp.ac.in::7c81242e-41ab-47c4-842a-73c9f0ddff48" providerId="AD" clId="Web-{4378C1A1-8C5E-49F0-A67F-44B531954455}" dt="2022-04-14T06:04:23.579" v="20"/>
          <ac:grpSpMkLst>
            <pc:docMk/>
            <pc:sldMk cId="2082320774" sldId="376"/>
            <ac:grpSpMk id="21" creationId="{00000000-0000-0000-0000-000000000000}"/>
          </ac:grpSpMkLst>
        </pc:grpChg>
      </pc:sldChg>
      <pc:sldChg chg="addSp modSp">
        <pc:chgData name="LOVELY KUMARI" userId="S::lovelyk.ug19.cs@nitp.ac.in::7c81242e-41ab-47c4-842a-73c9f0ddff48" providerId="AD" clId="Web-{4378C1A1-8C5E-49F0-A67F-44B531954455}" dt="2022-04-14T05:24:06.261" v="5" actId="1076"/>
        <pc:sldMkLst>
          <pc:docMk/>
          <pc:sldMk cId="124267909" sldId="397"/>
        </pc:sldMkLst>
        <pc:spChg chg="add">
          <ac:chgData name="LOVELY KUMARI" userId="S::lovelyk.ug19.cs@nitp.ac.in::7c81242e-41ab-47c4-842a-73c9f0ddff48" providerId="AD" clId="Web-{4378C1A1-8C5E-49F0-A67F-44B531954455}" dt="2022-04-14T05:23:38.573" v="0"/>
          <ac:spMkLst>
            <pc:docMk/>
            <pc:sldMk cId="124267909" sldId="397"/>
            <ac:spMk id="2" creationId="{4395D4A8-9F03-4A48-DADF-B5C9EC28080A}"/>
          </ac:spMkLst>
        </pc:spChg>
        <pc:picChg chg="mod">
          <ac:chgData name="LOVELY KUMARI" userId="S::lovelyk.ug19.cs@nitp.ac.in::7c81242e-41ab-47c4-842a-73c9f0ddff48" providerId="AD" clId="Web-{4378C1A1-8C5E-49F0-A67F-44B531954455}" dt="2022-04-14T05:24:06.261" v="5" actId="1076"/>
          <ac:picMkLst>
            <pc:docMk/>
            <pc:sldMk cId="124267909" sldId="397"/>
            <ac:picMk id="2050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5:31:10.130" v="8" actId="1076"/>
        <pc:sldMkLst>
          <pc:docMk/>
          <pc:sldMk cId="924254816" sldId="398"/>
        </pc:sldMkLst>
        <pc:picChg chg="mod">
          <ac:chgData name="LOVELY KUMARI" userId="S::lovelyk.ug19.cs@nitp.ac.in::7c81242e-41ab-47c4-842a-73c9f0ddff48" providerId="AD" clId="Web-{4378C1A1-8C5E-49F0-A67F-44B531954455}" dt="2022-04-14T05:31:10.130" v="8" actId="1076"/>
          <ac:picMkLst>
            <pc:docMk/>
            <pc:sldMk cId="924254816" sldId="398"/>
            <ac:picMk id="3074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5:31:51.787" v="12" actId="1076"/>
        <pc:sldMkLst>
          <pc:docMk/>
          <pc:sldMk cId="2133092111" sldId="399"/>
        </pc:sldMkLst>
        <pc:picChg chg="mod">
          <ac:chgData name="LOVELY KUMARI" userId="S::lovelyk.ug19.cs@nitp.ac.in::7c81242e-41ab-47c4-842a-73c9f0ddff48" providerId="AD" clId="Web-{4378C1A1-8C5E-49F0-A67F-44B531954455}" dt="2022-04-14T05:31:51.787" v="12" actId="1076"/>
          <ac:picMkLst>
            <pc:docMk/>
            <pc:sldMk cId="2133092111" sldId="399"/>
            <ac:picMk id="4098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5:46:21.978" v="19" actId="1076"/>
        <pc:sldMkLst>
          <pc:docMk/>
          <pc:sldMk cId="684835023" sldId="400"/>
        </pc:sldMkLst>
        <pc:picChg chg="mod">
          <ac:chgData name="LOVELY KUMARI" userId="S::lovelyk.ug19.cs@nitp.ac.in::7c81242e-41ab-47c4-842a-73c9f0ddff48" providerId="AD" clId="Web-{4378C1A1-8C5E-49F0-A67F-44B531954455}" dt="2022-04-14T05:41:16.377" v="16" actId="14100"/>
          <ac:picMkLst>
            <pc:docMk/>
            <pc:sldMk cId="684835023" sldId="400"/>
            <ac:picMk id="5122" creationId="{00000000-0000-0000-0000-000000000000}"/>
          </ac:picMkLst>
        </pc:picChg>
        <pc:picChg chg="mod">
          <ac:chgData name="LOVELY KUMARI" userId="S::lovelyk.ug19.cs@nitp.ac.in::7c81242e-41ab-47c4-842a-73c9f0ddff48" providerId="AD" clId="Web-{4378C1A1-8C5E-49F0-A67F-44B531954455}" dt="2022-04-14T05:46:21.978" v="19" actId="1076"/>
          <ac:picMkLst>
            <pc:docMk/>
            <pc:sldMk cId="684835023" sldId="400"/>
            <ac:picMk id="5123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6:11:51.902" v="24" actId="1076"/>
        <pc:sldMkLst>
          <pc:docMk/>
          <pc:sldMk cId="3208947879" sldId="416"/>
        </pc:sldMkLst>
        <pc:picChg chg="mod">
          <ac:chgData name="LOVELY KUMARI" userId="S::lovelyk.ug19.cs@nitp.ac.in::7c81242e-41ab-47c4-842a-73c9f0ddff48" providerId="AD" clId="Web-{4378C1A1-8C5E-49F0-A67F-44B531954455}" dt="2022-04-14T06:11:51.902" v="24" actId="1076"/>
          <ac:picMkLst>
            <pc:docMk/>
            <pc:sldMk cId="3208947879" sldId="416"/>
            <ac:picMk id="2050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6:46:54.855" v="28" actId="1076"/>
        <pc:sldMkLst>
          <pc:docMk/>
          <pc:sldMk cId="1283280799" sldId="418"/>
        </pc:sldMkLst>
        <pc:picChg chg="mod">
          <ac:chgData name="LOVELY KUMARI" userId="S::lovelyk.ug19.cs@nitp.ac.in::7c81242e-41ab-47c4-842a-73c9f0ddff48" providerId="AD" clId="Web-{4378C1A1-8C5E-49F0-A67F-44B531954455}" dt="2022-04-14T06:46:54.855" v="28" actId="1076"/>
          <ac:picMkLst>
            <pc:docMk/>
            <pc:sldMk cId="1283280799" sldId="418"/>
            <ac:picMk id="4098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6:51:25.845" v="32" actId="1076"/>
        <pc:sldMkLst>
          <pc:docMk/>
          <pc:sldMk cId="2192254968" sldId="419"/>
        </pc:sldMkLst>
        <pc:picChg chg="mod">
          <ac:chgData name="LOVELY KUMARI" userId="S::lovelyk.ug19.cs@nitp.ac.in::7c81242e-41ab-47c4-842a-73c9f0ddff48" providerId="AD" clId="Web-{4378C1A1-8C5E-49F0-A67F-44B531954455}" dt="2022-04-14T06:51:25.845" v="32" actId="1076"/>
          <ac:picMkLst>
            <pc:docMk/>
            <pc:sldMk cId="2192254968" sldId="419"/>
            <ac:picMk id="5122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6:56:05.162" v="38" actId="1076"/>
        <pc:sldMkLst>
          <pc:docMk/>
          <pc:sldMk cId="2876799709" sldId="420"/>
        </pc:sldMkLst>
        <pc:picChg chg="mod">
          <ac:chgData name="LOVELY KUMARI" userId="S::lovelyk.ug19.cs@nitp.ac.in::7c81242e-41ab-47c4-842a-73c9f0ddff48" providerId="AD" clId="Web-{4378C1A1-8C5E-49F0-A67F-44B531954455}" dt="2022-04-14T06:56:05.162" v="38" actId="1076"/>
          <ac:picMkLst>
            <pc:docMk/>
            <pc:sldMk cId="2876799709" sldId="420"/>
            <ac:picMk id="6146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4378C1A1-8C5E-49F0-A67F-44B531954455}" dt="2022-04-14T07:00:06.136" v="40" actId="1076"/>
        <pc:sldMkLst>
          <pc:docMk/>
          <pc:sldMk cId="3476933909" sldId="422"/>
        </pc:sldMkLst>
        <pc:picChg chg="mod">
          <ac:chgData name="LOVELY KUMARI" userId="S::lovelyk.ug19.cs@nitp.ac.in::7c81242e-41ab-47c4-842a-73c9f0ddff48" providerId="AD" clId="Web-{4378C1A1-8C5E-49F0-A67F-44B531954455}" dt="2022-04-14T07:00:06.136" v="40" actId="1076"/>
          <ac:picMkLst>
            <pc:docMk/>
            <pc:sldMk cId="3476933909" sldId="422"/>
            <ac:picMk id="8194" creationId="{00000000-0000-0000-0000-000000000000}"/>
          </ac:picMkLst>
        </pc:picChg>
      </pc:sldChg>
    </pc:docChg>
  </pc:docChgLst>
  <pc:docChgLst>
    <pc:chgData name="SHUBHANGI" userId="S::shubhangi.ug19.cs@nitp.ac.in::942e691d-6d26-4a6d-b8a7-e21cb1f206e6" providerId="AD" clId="Web-{49A89D2C-BD8A-4324-8058-D2C59552C528}"/>
    <pc:docChg chg="modSld">
      <pc:chgData name="SHUBHANGI" userId="S::shubhangi.ug19.cs@nitp.ac.in::942e691d-6d26-4a6d-b8a7-e21cb1f206e6" providerId="AD" clId="Web-{49A89D2C-BD8A-4324-8058-D2C59552C528}" dt="2022-04-13T08:01:32.532" v="1" actId="20577"/>
      <pc:docMkLst>
        <pc:docMk/>
      </pc:docMkLst>
      <pc:sldChg chg="addSp modSp">
        <pc:chgData name="SHUBHANGI" userId="S::shubhangi.ug19.cs@nitp.ac.in::942e691d-6d26-4a6d-b8a7-e21cb1f206e6" providerId="AD" clId="Web-{49A89D2C-BD8A-4324-8058-D2C59552C528}" dt="2022-04-13T08:01:32.532" v="1" actId="20577"/>
        <pc:sldMkLst>
          <pc:docMk/>
          <pc:sldMk cId="226815441" sldId="415"/>
        </pc:sldMkLst>
        <pc:spChg chg="add mod">
          <ac:chgData name="SHUBHANGI" userId="S::shubhangi.ug19.cs@nitp.ac.in::942e691d-6d26-4a6d-b8a7-e21cb1f206e6" providerId="AD" clId="Web-{49A89D2C-BD8A-4324-8058-D2C59552C528}" dt="2022-04-13T08:01:32.532" v="1" actId="20577"/>
          <ac:spMkLst>
            <pc:docMk/>
            <pc:sldMk cId="226815441" sldId="415"/>
            <ac:spMk id="2" creationId="{602860E0-D3CC-1EC6-D737-134459DF4A62}"/>
          </ac:spMkLst>
        </pc:spChg>
      </pc:sldChg>
    </pc:docChg>
  </pc:docChgLst>
  <pc:docChgLst>
    <pc:chgData name="LOVELY KUMARI" userId="S::lovelyk.ug19.cs@nitp.ac.in::7c81242e-41ab-47c4-842a-73c9f0ddff48" providerId="AD" clId="Web-{9C64525D-00DC-4E56-BC84-8EA7598A4BDF}"/>
    <pc:docChg chg="modSld">
      <pc:chgData name="LOVELY KUMARI" userId="S::lovelyk.ug19.cs@nitp.ac.in::7c81242e-41ab-47c4-842a-73c9f0ddff48" providerId="AD" clId="Web-{9C64525D-00DC-4E56-BC84-8EA7598A4BDF}" dt="2022-04-13T20:25:13.510" v="0" actId="1076"/>
      <pc:docMkLst>
        <pc:docMk/>
      </pc:docMkLst>
      <pc:sldChg chg="modSp">
        <pc:chgData name="LOVELY KUMARI" userId="S::lovelyk.ug19.cs@nitp.ac.in::7c81242e-41ab-47c4-842a-73c9f0ddff48" providerId="AD" clId="Web-{9C64525D-00DC-4E56-BC84-8EA7598A4BDF}" dt="2022-04-13T20:25:13.510" v="0" actId="1076"/>
        <pc:sldMkLst>
          <pc:docMk/>
          <pc:sldMk cId="3800128579" sldId="410"/>
        </pc:sldMkLst>
        <pc:picChg chg="mod">
          <ac:chgData name="LOVELY KUMARI" userId="S::lovelyk.ug19.cs@nitp.ac.in::7c81242e-41ab-47c4-842a-73c9f0ddff48" providerId="AD" clId="Web-{9C64525D-00DC-4E56-BC84-8EA7598A4BDF}" dt="2022-04-13T20:25:13.510" v="0" actId="1076"/>
          <ac:picMkLst>
            <pc:docMk/>
            <pc:sldMk cId="3800128579" sldId="410"/>
            <ac:picMk id="2051" creationId="{00000000-0000-0000-0000-000000000000}"/>
          </ac:picMkLst>
        </pc:picChg>
      </pc:sldChg>
    </pc:docChg>
  </pc:docChgLst>
  <pc:docChgLst>
    <pc:chgData name="LAXMI KUMARI" userId="S::laxmik.ug19.cs@nitp.ac.in::371f2d38-22c5-46af-827b-101cb44d6315" providerId="AD" clId="Web-{CE237020-23FB-4362-A2FE-359FF8023E76}"/>
    <pc:docChg chg="modSld">
      <pc:chgData name="LAXMI KUMARI" userId="S::laxmik.ug19.cs@nitp.ac.in::371f2d38-22c5-46af-827b-101cb44d6315" providerId="AD" clId="Web-{CE237020-23FB-4362-A2FE-359FF8023E76}" dt="2022-04-15T08:53:03.147" v="1" actId="1076"/>
      <pc:docMkLst>
        <pc:docMk/>
      </pc:docMkLst>
      <pc:sldChg chg="modSp">
        <pc:chgData name="LAXMI KUMARI" userId="S::laxmik.ug19.cs@nitp.ac.in::371f2d38-22c5-46af-827b-101cb44d6315" providerId="AD" clId="Web-{CE237020-23FB-4362-A2FE-359FF8023E76}" dt="2022-04-15T08:53:03.147" v="1" actId="1076"/>
        <pc:sldMkLst>
          <pc:docMk/>
          <pc:sldMk cId="37927949" sldId="286"/>
        </pc:sldMkLst>
        <pc:picChg chg="mod">
          <ac:chgData name="LAXMI KUMARI" userId="S::laxmik.ug19.cs@nitp.ac.in::371f2d38-22c5-46af-827b-101cb44d6315" providerId="AD" clId="Web-{CE237020-23FB-4362-A2FE-359FF8023E76}" dt="2022-04-15T08:53:03.147" v="1" actId="1076"/>
          <ac:picMkLst>
            <pc:docMk/>
            <pc:sldMk cId="37927949" sldId="286"/>
            <ac:picMk id="4" creationId="{00000000-0000-0000-0000-000000000000}"/>
          </ac:picMkLst>
        </pc:picChg>
      </pc:sldChg>
    </pc:docChg>
  </pc:docChgLst>
  <pc:docChgLst>
    <pc:chgData name="ARUN KUMAR MEENA" userId="S::arunm.ug19.cs@nitp.ac.in::edf8bbe1-9ff5-4daa-91d4-9b8828861e20" providerId="AD" clId="Web-{5AC22BF3-C080-46BD-AB47-3E3449744DD0}"/>
    <pc:docChg chg="modSld">
      <pc:chgData name="ARUN KUMAR MEENA" userId="S::arunm.ug19.cs@nitp.ac.in::edf8bbe1-9ff5-4daa-91d4-9b8828861e20" providerId="AD" clId="Web-{5AC22BF3-C080-46BD-AB47-3E3449744DD0}" dt="2022-04-20T07:41:25.265" v="1" actId="1076"/>
      <pc:docMkLst>
        <pc:docMk/>
      </pc:docMkLst>
      <pc:sldChg chg="modSp">
        <pc:chgData name="ARUN KUMAR MEENA" userId="S::arunm.ug19.cs@nitp.ac.in::edf8bbe1-9ff5-4daa-91d4-9b8828861e20" providerId="AD" clId="Web-{5AC22BF3-C080-46BD-AB47-3E3449744DD0}" dt="2022-04-20T07:41:25.265" v="1" actId="1076"/>
        <pc:sldMkLst>
          <pc:docMk/>
          <pc:sldMk cId="759138479" sldId="292"/>
        </pc:sldMkLst>
        <pc:picChg chg="mod">
          <ac:chgData name="ARUN KUMAR MEENA" userId="S::arunm.ug19.cs@nitp.ac.in::edf8bbe1-9ff5-4daa-91d4-9b8828861e20" providerId="AD" clId="Web-{5AC22BF3-C080-46BD-AB47-3E3449744DD0}" dt="2022-04-20T07:41:25.265" v="1" actId="1076"/>
          <ac:picMkLst>
            <pc:docMk/>
            <pc:sldMk cId="759138479" sldId="292"/>
            <ac:picMk id="4" creationId="{00000000-0000-0000-0000-000000000000}"/>
          </ac:picMkLst>
        </pc:picChg>
      </pc:sldChg>
    </pc:docChg>
  </pc:docChgLst>
  <pc:docChgLst>
    <pc:chgData name="SURBHI SINGH" userId="S::surbhis.ug19.cs@nitp.ac.in::2fbbe172-c031-41d7-a930-55f622d1e7b5" providerId="AD" clId="Web-{B68CEFE5-57E7-459E-992C-022891A20C65}"/>
    <pc:docChg chg="modSld">
      <pc:chgData name="SURBHI SINGH" userId="S::surbhis.ug19.cs@nitp.ac.in::2fbbe172-c031-41d7-a930-55f622d1e7b5" providerId="AD" clId="Web-{B68CEFE5-57E7-459E-992C-022891A20C65}" dt="2022-04-30T13:54:40.305" v="1" actId="1076"/>
      <pc:docMkLst>
        <pc:docMk/>
      </pc:docMkLst>
      <pc:sldChg chg="modSp">
        <pc:chgData name="SURBHI SINGH" userId="S::surbhis.ug19.cs@nitp.ac.in::2fbbe172-c031-41d7-a930-55f622d1e7b5" providerId="AD" clId="Web-{B68CEFE5-57E7-459E-992C-022891A20C65}" dt="2022-04-30T13:54:40.305" v="1" actId="1076"/>
        <pc:sldMkLst>
          <pc:docMk/>
          <pc:sldMk cId="1808787708" sldId="424"/>
        </pc:sldMkLst>
        <pc:picChg chg="mod">
          <ac:chgData name="SURBHI SINGH" userId="S::surbhis.ug19.cs@nitp.ac.in::2fbbe172-c031-41d7-a930-55f622d1e7b5" providerId="AD" clId="Web-{B68CEFE5-57E7-459E-992C-022891A20C65}" dt="2022-04-30T13:54:40.305" v="1" actId="1076"/>
          <ac:picMkLst>
            <pc:docMk/>
            <pc:sldMk cId="1808787708" sldId="424"/>
            <ac:picMk id="10242" creationId="{00000000-0000-0000-0000-000000000000}"/>
          </ac:picMkLst>
        </pc:picChg>
      </pc:sldChg>
    </pc:docChg>
  </pc:docChgLst>
  <pc:docChgLst>
    <pc:chgData name="LOVELY KUMARI" userId="S::lovelyk.ug19.cs@nitp.ac.in::7c81242e-41ab-47c4-842a-73c9f0ddff48" providerId="AD" clId="Web-{323F043A-A7E4-47C4-A31A-5189DA31281A}"/>
    <pc:docChg chg="modSld">
      <pc:chgData name="LOVELY KUMARI" userId="S::lovelyk.ug19.cs@nitp.ac.in::7c81242e-41ab-47c4-842a-73c9f0ddff48" providerId="AD" clId="Web-{323F043A-A7E4-47C4-A31A-5189DA31281A}" dt="2022-04-17T18:23:44.060" v="67" actId="20577"/>
      <pc:docMkLst>
        <pc:docMk/>
      </pc:docMkLst>
      <pc:sldChg chg="addSp">
        <pc:chgData name="LOVELY KUMARI" userId="S::lovelyk.ug19.cs@nitp.ac.in::7c81242e-41ab-47c4-842a-73c9f0ddff48" providerId="AD" clId="Web-{323F043A-A7E4-47C4-A31A-5189DA31281A}" dt="2022-04-17T13:20:16.372" v="0"/>
        <pc:sldMkLst>
          <pc:docMk/>
          <pc:sldMk cId="0" sldId="256"/>
        </pc:sldMkLst>
        <pc:spChg chg="add">
          <ac:chgData name="LOVELY KUMARI" userId="S::lovelyk.ug19.cs@nitp.ac.in::7c81242e-41ab-47c4-842a-73c9f0ddff48" providerId="AD" clId="Web-{323F043A-A7E4-47C4-A31A-5189DA31281A}" dt="2022-04-17T13:20:16.372" v="0"/>
          <ac:spMkLst>
            <pc:docMk/>
            <pc:sldMk cId="0" sldId="256"/>
            <ac:spMk id="4" creationId="{30F83509-427B-EA8C-E313-C3434AE6FD18}"/>
          </ac:spMkLst>
        </pc:spChg>
      </pc:sldChg>
      <pc:sldChg chg="modSp">
        <pc:chgData name="LOVELY KUMARI" userId="S::lovelyk.ug19.cs@nitp.ac.in::7c81242e-41ab-47c4-842a-73c9f0ddff48" providerId="AD" clId="Web-{323F043A-A7E4-47C4-A31A-5189DA31281A}" dt="2022-04-17T17:50:37.174" v="64" actId="20577"/>
        <pc:sldMkLst>
          <pc:docMk/>
          <pc:sldMk cId="2742388667" sldId="317"/>
        </pc:sldMkLst>
        <pc:spChg chg="mod">
          <ac:chgData name="LOVELY KUMARI" userId="S::lovelyk.ug19.cs@nitp.ac.in::7c81242e-41ab-47c4-842a-73c9f0ddff48" providerId="AD" clId="Web-{323F043A-A7E4-47C4-A31A-5189DA31281A}" dt="2022-04-17T17:50:37.174" v="64" actId="20577"/>
          <ac:spMkLst>
            <pc:docMk/>
            <pc:sldMk cId="2742388667" sldId="317"/>
            <ac:spMk id="3" creationId="{00000000-0000-0000-0000-000000000000}"/>
          </ac:spMkLst>
        </pc:spChg>
      </pc:sldChg>
      <pc:sldChg chg="modSp">
        <pc:chgData name="LOVELY KUMARI" userId="S::lovelyk.ug19.cs@nitp.ac.in::7c81242e-41ab-47c4-842a-73c9f0ddff48" providerId="AD" clId="Web-{323F043A-A7E4-47C4-A31A-5189DA31281A}" dt="2022-04-17T18:23:44.060" v="67" actId="20577"/>
        <pc:sldMkLst>
          <pc:docMk/>
          <pc:sldMk cId="534478089" sldId="320"/>
        </pc:sldMkLst>
        <pc:spChg chg="mod">
          <ac:chgData name="LOVELY KUMARI" userId="S::lovelyk.ug19.cs@nitp.ac.in::7c81242e-41ab-47c4-842a-73c9f0ddff48" providerId="AD" clId="Web-{323F043A-A7E4-47C4-A31A-5189DA31281A}" dt="2022-04-17T18:23:44.060" v="67" actId="20577"/>
          <ac:spMkLst>
            <pc:docMk/>
            <pc:sldMk cId="534478089" sldId="320"/>
            <ac:spMk id="3" creationId="{00000000-0000-0000-0000-000000000000}"/>
          </ac:spMkLst>
        </pc:spChg>
      </pc:sldChg>
      <pc:sldChg chg="modSp">
        <pc:chgData name="LOVELY KUMARI" userId="S::lovelyk.ug19.cs@nitp.ac.in::7c81242e-41ab-47c4-842a-73c9f0ddff48" providerId="AD" clId="Web-{323F043A-A7E4-47C4-A31A-5189DA31281A}" dt="2022-04-17T13:22:51.271" v="2" actId="1076"/>
        <pc:sldMkLst>
          <pc:docMk/>
          <pc:sldMk cId="1808787708" sldId="424"/>
        </pc:sldMkLst>
        <pc:picChg chg="mod">
          <ac:chgData name="LOVELY KUMARI" userId="S::lovelyk.ug19.cs@nitp.ac.in::7c81242e-41ab-47c4-842a-73c9f0ddff48" providerId="AD" clId="Web-{323F043A-A7E4-47C4-A31A-5189DA31281A}" dt="2022-04-17T13:22:51.271" v="2" actId="1076"/>
          <ac:picMkLst>
            <pc:docMk/>
            <pc:sldMk cId="1808787708" sldId="424"/>
            <ac:picMk id="10242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3:23:43.991" v="6" actId="1076"/>
        <pc:sldMkLst>
          <pc:docMk/>
          <pc:sldMk cId="1570470729" sldId="425"/>
        </pc:sldMkLst>
        <pc:picChg chg="mod">
          <ac:chgData name="LOVELY KUMARI" userId="S::lovelyk.ug19.cs@nitp.ac.in::7c81242e-41ab-47c4-842a-73c9f0ddff48" providerId="AD" clId="Web-{323F043A-A7E4-47C4-A31A-5189DA31281A}" dt="2022-04-17T13:23:43.991" v="6" actId="1076"/>
          <ac:picMkLst>
            <pc:docMk/>
            <pc:sldMk cId="1570470729" sldId="425"/>
            <ac:picMk id="11266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3:29:53.457" v="15" actId="1076"/>
        <pc:sldMkLst>
          <pc:docMk/>
          <pc:sldMk cId="548281049" sldId="427"/>
        </pc:sldMkLst>
        <pc:picChg chg="mod">
          <ac:chgData name="LOVELY KUMARI" userId="S::lovelyk.ug19.cs@nitp.ac.in::7c81242e-41ab-47c4-842a-73c9f0ddff48" providerId="AD" clId="Web-{323F043A-A7E4-47C4-A31A-5189DA31281A}" dt="2022-04-17T13:29:53.457" v="15" actId="1076"/>
          <ac:picMkLst>
            <pc:docMk/>
            <pc:sldMk cId="548281049" sldId="427"/>
            <ac:picMk id="13314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6:45:35.357" v="25" actId="14100"/>
        <pc:sldMkLst>
          <pc:docMk/>
          <pc:sldMk cId="4232994738" sldId="428"/>
        </pc:sldMkLst>
        <pc:picChg chg="mod">
          <ac:chgData name="LOVELY KUMARI" userId="S::lovelyk.ug19.cs@nitp.ac.in::7c81242e-41ab-47c4-842a-73c9f0ddff48" providerId="AD" clId="Web-{323F043A-A7E4-47C4-A31A-5189DA31281A}" dt="2022-04-17T16:45:35.357" v="25" actId="14100"/>
          <ac:picMkLst>
            <pc:docMk/>
            <pc:sldMk cId="4232994738" sldId="428"/>
            <ac:picMk id="14356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7:05:05.047" v="29" actId="1076"/>
        <pc:sldMkLst>
          <pc:docMk/>
          <pc:sldMk cId="2358072809" sldId="430"/>
        </pc:sldMkLst>
        <pc:picChg chg="mod">
          <ac:chgData name="LOVELY KUMARI" userId="S::lovelyk.ug19.cs@nitp.ac.in::7c81242e-41ab-47c4-842a-73c9f0ddff48" providerId="AD" clId="Web-{323F043A-A7E4-47C4-A31A-5189DA31281A}" dt="2022-04-17T17:05:05.047" v="29" actId="1076"/>
          <ac:picMkLst>
            <pc:docMk/>
            <pc:sldMk cId="2358072809" sldId="430"/>
            <ac:picMk id="16386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7:05:32.766" v="33" actId="1076"/>
        <pc:sldMkLst>
          <pc:docMk/>
          <pc:sldMk cId="2890472203" sldId="431"/>
        </pc:sldMkLst>
        <pc:picChg chg="mod">
          <ac:chgData name="LOVELY KUMARI" userId="S::lovelyk.ug19.cs@nitp.ac.in::7c81242e-41ab-47c4-842a-73c9f0ddff48" providerId="AD" clId="Web-{323F043A-A7E4-47C4-A31A-5189DA31281A}" dt="2022-04-17T17:05:32.766" v="33" actId="1076"/>
          <ac:picMkLst>
            <pc:docMk/>
            <pc:sldMk cId="2890472203" sldId="431"/>
            <ac:picMk id="17411" creationId="{00000000-0000-0000-0000-000000000000}"/>
          </ac:picMkLst>
        </pc:picChg>
      </pc:sldChg>
      <pc:sldChg chg="addSp delSp modSp">
        <pc:chgData name="LOVELY KUMARI" userId="S::lovelyk.ug19.cs@nitp.ac.in::7c81242e-41ab-47c4-842a-73c9f0ddff48" providerId="AD" clId="Web-{323F043A-A7E4-47C4-A31A-5189DA31281A}" dt="2022-04-17T17:17:21.477" v="46"/>
        <pc:sldMkLst>
          <pc:docMk/>
          <pc:sldMk cId="2186952158" sldId="432"/>
        </pc:sldMkLst>
        <pc:spChg chg="add del mod">
          <ac:chgData name="LOVELY KUMARI" userId="S::lovelyk.ug19.cs@nitp.ac.in::7c81242e-41ab-47c4-842a-73c9f0ddff48" providerId="AD" clId="Web-{323F043A-A7E4-47C4-A31A-5189DA31281A}" dt="2022-04-17T17:17:21.477" v="46"/>
          <ac:spMkLst>
            <pc:docMk/>
            <pc:sldMk cId="2186952158" sldId="432"/>
            <ac:spMk id="4" creationId="{036DA82E-CD76-7E41-29C3-7E75E814ABF4}"/>
          </ac:spMkLst>
        </pc:spChg>
        <pc:picChg chg="mod">
          <ac:chgData name="LOVELY KUMARI" userId="S::lovelyk.ug19.cs@nitp.ac.in::7c81242e-41ab-47c4-842a-73c9f0ddff48" providerId="AD" clId="Web-{323F043A-A7E4-47C4-A31A-5189DA31281A}" dt="2022-04-17T17:16:54.398" v="42" actId="1076"/>
          <ac:picMkLst>
            <pc:docMk/>
            <pc:sldMk cId="2186952158" sldId="432"/>
            <ac:picMk id="18434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3:26:48.344" v="13" actId="1076"/>
        <pc:sldMkLst>
          <pc:docMk/>
          <pc:sldMk cId="4075573522" sldId="435"/>
        </pc:sldMkLst>
        <pc:picChg chg="mod">
          <ac:chgData name="LOVELY KUMARI" userId="S::lovelyk.ug19.cs@nitp.ac.in::7c81242e-41ab-47c4-842a-73c9f0ddff48" providerId="AD" clId="Web-{323F043A-A7E4-47C4-A31A-5189DA31281A}" dt="2022-04-17T13:26:48.344" v="13" actId="1076"/>
          <ac:picMkLst>
            <pc:docMk/>
            <pc:sldMk cId="4075573522" sldId="435"/>
            <ac:picMk id="15362" creationId="{00000000-0000-0000-0000-000000000000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4:00:40.538" v="19" actId="1076"/>
        <pc:sldMkLst>
          <pc:docMk/>
          <pc:sldMk cId="2930251" sldId="439"/>
        </pc:sldMkLst>
        <pc:picChg chg="mod">
          <ac:chgData name="LOVELY KUMARI" userId="S::lovelyk.ug19.cs@nitp.ac.in::7c81242e-41ab-47c4-842a-73c9f0ddff48" providerId="AD" clId="Web-{323F043A-A7E4-47C4-A31A-5189DA31281A}" dt="2022-04-17T14:00:40.538" v="19" actId="1076"/>
          <ac:picMkLst>
            <pc:docMk/>
            <pc:sldMk cId="2930251" sldId="439"/>
            <ac:picMk id="6" creationId="{00C68964-C6A1-4461-988E-49433AB8E83A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7:29:32.950" v="50" actId="1076"/>
        <pc:sldMkLst>
          <pc:docMk/>
          <pc:sldMk cId="727747394" sldId="440"/>
        </pc:sldMkLst>
        <pc:picChg chg="mod">
          <ac:chgData name="LOVELY KUMARI" userId="S::lovelyk.ug19.cs@nitp.ac.in::7c81242e-41ab-47c4-842a-73c9f0ddff48" providerId="AD" clId="Web-{323F043A-A7E4-47C4-A31A-5189DA31281A}" dt="2022-04-17T17:29:32.950" v="50" actId="1076"/>
          <ac:picMkLst>
            <pc:docMk/>
            <pc:sldMk cId="727747394" sldId="440"/>
            <ac:picMk id="5" creationId="{EB2E5977-A588-4D06-880D-1E67A4265671}"/>
          </ac:picMkLst>
        </pc:picChg>
      </pc:sldChg>
      <pc:sldChg chg="modSp">
        <pc:chgData name="LOVELY KUMARI" userId="S::lovelyk.ug19.cs@nitp.ac.in::7c81242e-41ab-47c4-842a-73c9f0ddff48" providerId="AD" clId="Web-{323F043A-A7E4-47C4-A31A-5189DA31281A}" dt="2022-04-17T13:58:57.394" v="17" actId="1076"/>
        <pc:sldMkLst>
          <pc:docMk/>
          <pc:sldMk cId="282519217" sldId="442"/>
        </pc:sldMkLst>
        <pc:picChg chg="mod">
          <ac:chgData name="LOVELY KUMARI" userId="S::lovelyk.ug19.cs@nitp.ac.in::7c81242e-41ab-47c4-842a-73c9f0ddff48" providerId="AD" clId="Web-{323F043A-A7E4-47C4-A31A-5189DA31281A}" dt="2022-04-17T13:58:57.394" v="17" actId="1076"/>
          <ac:picMkLst>
            <pc:docMk/>
            <pc:sldMk cId="282519217" sldId="442"/>
            <ac:picMk id="5" creationId="{7FC6F247-D808-4494-AB5A-F97B13AB5A51}"/>
          </ac:picMkLst>
        </pc:picChg>
      </pc:sldChg>
    </pc:docChg>
  </pc:docChgLst>
  <pc:docChgLst>
    <pc:chgData name="MUKESH KUMAR" userId="S::mukeshk.ug19.cs@nitp.ac.in::47721cc1-1690-4e01-a77c-d54292c86875" providerId="AD" clId="Web-{EDD457C6-8B93-4403-A2F8-801256946CD7}"/>
    <pc:docChg chg="modSld">
      <pc:chgData name="MUKESH KUMAR" userId="S::mukeshk.ug19.cs@nitp.ac.in::47721cc1-1690-4e01-a77c-d54292c86875" providerId="AD" clId="Web-{EDD457C6-8B93-4403-A2F8-801256946CD7}" dt="2022-05-03T08:57:02.567" v="1" actId="1076"/>
      <pc:docMkLst>
        <pc:docMk/>
      </pc:docMkLst>
      <pc:sldChg chg="addSp modSp">
        <pc:chgData name="MUKESH KUMAR" userId="S::mukeshk.ug19.cs@nitp.ac.in::47721cc1-1690-4e01-a77c-d54292c86875" providerId="AD" clId="Web-{EDD457C6-8B93-4403-A2F8-801256946CD7}" dt="2022-05-03T08:57:02.567" v="1" actId="1076"/>
        <pc:sldMkLst>
          <pc:docMk/>
          <pc:sldMk cId="2638711291" sldId="280"/>
        </pc:sldMkLst>
        <pc:spChg chg="add mod">
          <ac:chgData name="MUKESH KUMAR" userId="S::mukeshk.ug19.cs@nitp.ac.in::47721cc1-1690-4e01-a77c-d54292c86875" providerId="AD" clId="Web-{EDD457C6-8B93-4403-A2F8-801256946CD7}" dt="2022-05-03T08:57:02.567" v="1" actId="1076"/>
          <ac:spMkLst>
            <pc:docMk/>
            <pc:sldMk cId="2638711291" sldId="280"/>
            <ac:spMk id="2" creationId="{DF03BFEB-D356-8F69-082A-BD0818B770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92F04-8E64-4F4A-9402-60B1FCC71956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E4731-268E-47D1-A19C-F5C32431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1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ECC7D-02BE-4AD9-879B-555DB4DFCD97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5A6A-8402-4944-AAED-AA6F1492C26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30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44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23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927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3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86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31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9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5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908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72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696B459-192F-4C68-A066-F13E963EE37A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33D79E8-625E-48A9-A39E-81702A07AD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B08C0-4F2A-4958-9B1F-43F72BDA2F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0DCE1-16DC-4040-BB8C-8E6F4103A6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4.pn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jpeg"/><Relationship Id="rId15" Type="http://schemas.openxmlformats.org/officeDocument/2006/relationships/image" Target="../media/image116.png"/><Relationship Id="rId10" Type="http://schemas.openxmlformats.org/officeDocument/2006/relationships/image" Target="../media/image111.jpe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55/2018/761248" TargetMode="External"/><Relationship Id="rId3" Type="http://schemas.openxmlformats.org/officeDocument/2006/relationships/hyperlink" Target="https://news.mongabay.com/2019/09/brazilian-amazon-fires-scientifically-linked-to-2019-deforestation-report/" TargetMode="External"/><Relationship Id="rId7" Type="http://schemas.openxmlformats.org/officeDocument/2006/relationships/hyperlink" Target="https://www.researchgate.net/deref/http:/dx.doi.org/10.1109/IPSN.2004.1307346" TargetMode="External"/><Relationship Id="rId2" Type="http://schemas.openxmlformats.org/officeDocument/2006/relationships/hyperlink" Target="https://www3.dsi.uminho.pt/pcortez/forestfires/.https:/www.nifc.gov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voryresearch.com/writers/15429-2/" TargetMode="External"/><Relationship Id="rId5" Type="http://schemas.openxmlformats.org/officeDocument/2006/relationships/hyperlink" Target="https://www.researchgate.net/deref/http:/dx.doi.org/10.1080/0952813X.2019.1591523" TargetMode="External"/><Relationship Id="rId4" Type="http://schemas.openxmlformats.org/officeDocument/2006/relationships/hyperlink" Target="http://www.fsi.nic.in/cover_2011/chapter2.pdf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55/2018/4029591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~ie53/publications/btcProcFC.pdf" TargetMode="External"/><Relationship Id="rId2" Type="http://schemas.openxmlformats.org/officeDocument/2006/relationships/hyperlink" Target="https://arxiv.org/pdf/1812.0897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1706.00916" TargetMode="External"/><Relationship Id="rId5" Type="http://schemas.openxmlformats.org/officeDocument/2006/relationships/hyperlink" Target="https://bitcoin.org/bitcoin.pdf" TargetMode="External"/><Relationship Id="rId4" Type="http://schemas.openxmlformats.org/officeDocument/2006/relationships/hyperlink" Target="https://doi.org/10.1145/3212998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ethereum.github.io/go-ethereum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311413"/>
            <a:ext cx="7772400" cy="1470025"/>
          </a:xfrm>
        </p:spPr>
        <p:txBody>
          <a:bodyPr/>
          <a:lstStyle/>
          <a:p>
            <a:pPr algn="ctr"/>
            <a:r>
              <a:rPr lang="en-IN"/>
              <a:t>Smart Contract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/>
              <a:t>Dr. Ditipriya Sinha</a:t>
            </a:r>
          </a:p>
          <a:p>
            <a:pPr algn="ctr"/>
            <a:r>
              <a:rPr lang="en-IN"/>
              <a:t>C.S.E Department, NIT Patna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83509-427B-EA8C-E313-C3434AE6FD18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5095"/>
            <a:ext cx="8229600" cy="31180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err="1"/>
              <a:t>Bitcoin</a:t>
            </a:r>
            <a:r>
              <a:rPr lang="en-US"/>
              <a:t> Transaction Life Cycle – The Sender</a:t>
            </a:r>
          </a:p>
        </p:txBody>
      </p:sp>
    </p:spTree>
    <p:extLst>
      <p:ext uri="{BB962C8B-B14F-4D97-AF65-F5344CB8AC3E}">
        <p14:creationId xmlns:p14="http://schemas.microsoft.com/office/powerpoint/2010/main" val="213874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&gt;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personal.unlockAccount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[0]) 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Unlock account 0x4d7287b92bde40e93b0e069d95a2fb829bbd37ef Passphrase: true </a:t>
            </a:r>
          </a:p>
          <a:p>
            <a:pPr>
              <a:buNone/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eth.sendTransaction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({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from:eth.accounts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[0],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to:eth.accounts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[1], value: web3.toWei(10, "ether")}) </a:t>
            </a:r>
          </a:p>
          <a:p>
            <a:pPr>
              <a:buNone/>
            </a:pPr>
            <a:endParaRPr lang="en-IN" sz="2000" b="1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b="1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Lets check balance of the receiver -&gt; 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&gt;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eth.getBalance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to:eth.accounts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[1]) 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0</a:t>
            </a:r>
          </a:p>
        </p:txBody>
      </p:sp>
      <p:pic>
        <p:nvPicPr>
          <p:cNvPr id="4" name="Picture 3" descr="Screenshot (292).png"/>
          <p:cNvPicPr>
            <a:picLocks noChangeAspect="1"/>
          </p:cNvPicPr>
          <p:nvPr/>
        </p:nvPicPr>
        <p:blipFill>
          <a:blip r:embed="rId2"/>
          <a:srcRect l="15625" t="18055" r="14843" b="70834"/>
          <a:stretch>
            <a:fillRect/>
          </a:stretch>
        </p:blipFill>
        <p:spPr>
          <a:xfrm>
            <a:off x="839364" y="2643182"/>
            <a:ext cx="7947478" cy="714380"/>
          </a:xfrm>
          <a:prstGeom prst="rect">
            <a:avLst/>
          </a:prstGeom>
        </p:spPr>
      </p:pic>
      <p:pic>
        <p:nvPicPr>
          <p:cNvPr id="5" name="Picture 4" descr="Screenshot (292).png"/>
          <p:cNvPicPr>
            <a:picLocks noChangeAspect="1"/>
          </p:cNvPicPr>
          <p:nvPr/>
        </p:nvPicPr>
        <p:blipFill>
          <a:blip r:embed="rId2"/>
          <a:srcRect l="10938" t="47222" r="10156" b="38889"/>
          <a:stretch>
            <a:fillRect/>
          </a:stretch>
        </p:blipFill>
        <p:spPr>
          <a:xfrm>
            <a:off x="785786" y="4143380"/>
            <a:ext cx="8001056" cy="785818"/>
          </a:xfrm>
          <a:prstGeom prst="rect">
            <a:avLst/>
          </a:prstGeom>
        </p:spPr>
      </p:pic>
      <p:pic>
        <p:nvPicPr>
          <p:cNvPr id="6" name="Picture 5" descr="Screenshot (292).png"/>
          <p:cNvPicPr>
            <a:picLocks noChangeAspect="1"/>
          </p:cNvPicPr>
          <p:nvPr/>
        </p:nvPicPr>
        <p:blipFill>
          <a:blip r:embed="rId2"/>
          <a:srcRect l="28125" t="83334" r="30469" b="8333"/>
          <a:stretch>
            <a:fillRect/>
          </a:stretch>
        </p:blipFill>
        <p:spPr>
          <a:xfrm>
            <a:off x="1571604" y="5778512"/>
            <a:ext cx="6889792" cy="7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254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It is marked as a pending transaction :</a:t>
            </a:r>
          </a:p>
          <a:p>
            <a:pPr>
              <a:buNone/>
            </a:pPr>
            <a:r>
              <a:rPr lang="en-IN" sz="200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293).png"/>
          <p:cNvPicPr>
            <a:picLocks noChangeAspect="1"/>
          </p:cNvPicPr>
          <p:nvPr/>
        </p:nvPicPr>
        <p:blipFill>
          <a:blip r:embed="rId2"/>
          <a:srcRect l="17969" t="34722" r="25781" b="8333"/>
          <a:stretch>
            <a:fillRect/>
          </a:stretch>
        </p:blipFill>
        <p:spPr>
          <a:xfrm>
            <a:off x="142844" y="2071678"/>
            <a:ext cx="7715304" cy="43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35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pic>
        <p:nvPicPr>
          <p:cNvPr id="4" name="Content Placeholder 3" descr="Screenshot (294).png"/>
          <p:cNvPicPr>
            <a:picLocks noGrp="1" noChangeAspect="1"/>
          </p:cNvPicPr>
          <p:nvPr>
            <p:ph idx="1"/>
          </p:nvPr>
        </p:nvPicPr>
        <p:blipFill>
          <a:blip r:embed="rId2"/>
          <a:srcRect l="4720" t="26201" r="55327" b="21711"/>
          <a:stretch>
            <a:fillRect/>
          </a:stretch>
        </p:blipFill>
        <p:spPr>
          <a:xfrm>
            <a:off x="214282" y="1714488"/>
            <a:ext cx="8786874" cy="4348193"/>
          </a:xfrm>
        </p:spPr>
      </p:pic>
    </p:spTree>
    <p:extLst>
      <p:ext uri="{BB962C8B-B14F-4D97-AF65-F5344CB8AC3E}">
        <p14:creationId xmlns:p14="http://schemas.microsoft.com/office/powerpoint/2010/main" val="33145473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/>
              <a:t>Adding More Peers/Nodes in one system:</a:t>
            </a:r>
          </a:p>
          <a:p>
            <a:pPr lvl="1"/>
            <a:r>
              <a:rPr lang="en-US" sz="2000"/>
              <a:t>Now let’s setup a second node in the blockchain network. The process will be similar to setting up Node1. </a:t>
            </a:r>
          </a:p>
          <a:p>
            <a:pPr lvl="1"/>
            <a:r>
              <a:rPr lang="en-US" sz="2000"/>
              <a:t>Open a new terminal window and navigate to the project folder that contains the </a:t>
            </a:r>
            <a:r>
              <a:rPr lang="en-US" sz="2000" b="1" err="1"/>
              <a:t>genesis.json</a:t>
            </a:r>
            <a:r>
              <a:rPr lang="en-US" sz="2000" b="1"/>
              <a:t> </a:t>
            </a:r>
            <a:r>
              <a:rPr lang="en-US" sz="2000"/>
              <a:t>file. </a:t>
            </a:r>
          </a:p>
          <a:p>
            <a:pPr lvl="1"/>
            <a:r>
              <a:rPr lang="en-US" sz="2000"/>
              <a:t>Initialize the new node with the following command: </a:t>
            </a:r>
          </a:p>
          <a:p>
            <a:pPr lvl="1"/>
            <a:endParaRPr lang="en-US" sz="2000"/>
          </a:p>
          <a:p>
            <a:pPr lvl="1">
              <a:buNone/>
            </a:pPr>
            <a:r>
              <a:rPr lang="en-US" sz="2000"/>
              <a:t>	</a:t>
            </a:r>
            <a:r>
              <a:rPr lang="en-US" sz="2000" b="1" err="1"/>
              <a:t>geth</a:t>
            </a:r>
            <a:r>
              <a:rPr lang="en-US" sz="2000" b="1"/>
              <a:t> --</a:t>
            </a:r>
            <a:r>
              <a:rPr lang="en-US" sz="2000" b="1" err="1"/>
              <a:t>datadir</a:t>
            </a:r>
            <a:r>
              <a:rPr lang="en-US" sz="2000" b="1"/>
              <a:t> “</a:t>
            </a:r>
            <a:r>
              <a:rPr lang="en-US" sz="2000" b="1" err="1"/>
              <a:t>secondBC</a:t>
            </a:r>
            <a:r>
              <a:rPr lang="en-US" sz="2000" b="1"/>
              <a:t>" --</a:t>
            </a:r>
            <a:r>
              <a:rPr lang="en-US" sz="2000" b="1" err="1"/>
              <a:t>networkid</a:t>
            </a:r>
            <a:r>
              <a:rPr lang="en-US" sz="2000" b="1"/>
              <a:t> 1234 --port 11112 "--</a:t>
            </a:r>
            <a:r>
              <a:rPr lang="en-US" sz="2000" b="1" err="1"/>
              <a:t>allowinsecure</a:t>
            </a:r>
            <a:r>
              <a:rPr lang="en-US" sz="2000" b="1"/>
              <a:t>-unlock" --</a:t>
            </a:r>
            <a:r>
              <a:rPr lang="en-US" sz="2000" b="1" err="1"/>
              <a:t>nodiscover</a:t>
            </a:r>
            <a:r>
              <a:rPr lang="en-US" sz="2000" b="1"/>
              <a:t> --</a:t>
            </a:r>
            <a:r>
              <a:rPr lang="en-US" sz="2000" b="1" err="1"/>
              <a:t>ipcdisable</a:t>
            </a:r>
            <a:r>
              <a:rPr lang="en-US" sz="2000" b="1"/>
              <a:t> console </a:t>
            </a:r>
          </a:p>
          <a:p>
            <a:pPr lvl="1">
              <a:buNone/>
            </a:pPr>
            <a:endParaRPr lang="en-US" sz="2000" b="1"/>
          </a:p>
          <a:p>
            <a:pPr lvl="1"/>
            <a:r>
              <a:rPr lang="en-US" sz="2000"/>
              <a:t>Three important things to note here. </a:t>
            </a:r>
          </a:p>
          <a:p>
            <a:pPr lvl="2"/>
            <a:r>
              <a:rPr lang="en-US" sz="1600"/>
              <a:t>You must use the same </a:t>
            </a:r>
            <a:r>
              <a:rPr lang="en-US" sz="1600" b="1" err="1"/>
              <a:t>genesis.json</a:t>
            </a:r>
            <a:r>
              <a:rPr lang="en-US" sz="1600"/>
              <a:t> file. </a:t>
            </a:r>
          </a:p>
          <a:p>
            <a:pPr lvl="2"/>
            <a:r>
              <a:rPr lang="en-US" sz="1600"/>
              <a:t>You must use a different </a:t>
            </a:r>
            <a:r>
              <a:rPr lang="en-US" sz="1600" b="1" err="1"/>
              <a:t>datadir</a:t>
            </a:r>
            <a:r>
              <a:rPr lang="en-US" sz="1600"/>
              <a:t> folder. </a:t>
            </a:r>
          </a:p>
          <a:p>
            <a:pPr lvl="2"/>
            <a:r>
              <a:rPr lang="en-US" sz="1600"/>
              <a:t>Ensure you use the same network id and port should be different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840537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n the console of the second node (you can use either), run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admin.nodeInfo.enode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. You should get something similar to this.</a:t>
            </a:r>
          </a:p>
        </p:txBody>
      </p:sp>
      <p:pic>
        <p:nvPicPr>
          <p:cNvPr id="4" name="Picture 3" descr="Screenshot (296).png"/>
          <p:cNvPicPr>
            <a:picLocks noChangeAspect="1"/>
          </p:cNvPicPr>
          <p:nvPr/>
        </p:nvPicPr>
        <p:blipFill>
          <a:blip r:embed="rId2"/>
          <a:srcRect l="5468" t="18055" r="9375" b="6944"/>
          <a:stretch>
            <a:fillRect/>
          </a:stretch>
        </p:blipFill>
        <p:spPr>
          <a:xfrm>
            <a:off x="357158" y="2500306"/>
            <a:ext cx="8643998" cy="41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1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Initialize the data directory on a new system with the same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genesis.json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file (because the default is to use the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mainnet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On the first system, look up its "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enode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" discovery address in the console by inspecting this variable: </a:t>
            </a:r>
          </a:p>
          <a:p>
            <a:pPr algn="ctr"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admin.nodeInfo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creenshot (298).png"/>
          <p:cNvPicPr>
            <a:picLocks noChangeAspect="1"/>
          </p:cNvPicPr>
          <p:nvPr/>
        </p:nvPicPr>
        <p:blipFill>
          <a:blip r:embed="rId2"/>
          <a:srcRect l="8593" t="27778" r="5468" b="6944"/>
          <a:stretch>
            <a:fillRect/>
          </a:stretch>
        </p:blipFill>
        <p:spPr>
          <a:xfrm>
            <a:off x="642910" y="3000372"/>
            <a:ext cx="8143932" cy="34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39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In the console, peer it with the first node by using the "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enode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" variable where the host part is replaced with the IP address: </a:t>
            </a:r>
          </a:p>
          <a:p>
            <a:pPr algn="just"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admin.addPeer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("enode://6fc14916cefae9082d017a9266a4eed4360719838ba656f59c7bbfdeffc7d933bfeceeae0d7cbdc2f82da2129a6524828ac00afa6778413f0cb 2633427745d83@10.0.0.216:30303")</a:t>
            </a:r>
          </a:p>
        </p:txBody>
      </p:sp>
    </p:spTree>
    <p:extLst>
      <p:ext uri="{BB962C8B-B14F-4D97-AF65-F5344CB8AC3E}">
        <p14:creationId xmlns:p14="http://schemas.microsoft.com/office/powerpoint/2010/main" val="42851460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pic>
        <p:nvPicPr>
          <p:cNvPr id="4" name="Content Placeholder 3" descr="Screenshot (299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3598" t="16731" r="18037" b="7506"/>
          <a:stretch>
            <a:fillRect/>
          </a:stretch>
        </p:blipFill>
        <p:spPr>
          <a:xfrm>
            <a:off x="857224" y="1571612"/>
            <a:ext cx="7643866" cy="4765007"/>
          </a:xfrm>
        </p:spPr>
      </p:pic>
    </p:spTree>
    <p:extLst>
      <p:ext uri="{BB962C8B-B14F-4D97-AF65-F5344CB8AC3E}">
        <p14:creationId xmlns:p14="http://schemas.microsoft.com/office/powerpoint/2010/main" val="699511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pic>
        <p:nvPicPr>
          <p:cNvPr id="4" name="Content Placeholder 3" descr="Screenshot (300).png"/>
          <p:cNvPicPr>
            <a:picLocks noGrp="1" noChangeAspect="1"/>
          </p:cNvPicPr>
          <p:nvPr>
            <p:ph idx="1"/>
          </p:nvPr>
        </p:nvPicPr>
        <p:blipFill>
          <a:blip r:embed="rId2"/>
          <a:srcRect l="14486" t="18309" r="18925" b="12241"/>
          <a:stretch>
            <a:fillRect/>
          </a:stretch>
        </p:blipFill>
        <p:spPr>
          <a:xfrm>
            <a:off x="714348" y="1643050"/>
            <a:ext cx="8143932" cy="4777774"/>
          </a:xfrm>
        </p:spPr>
      </p:pic>
    </p:spTree>
    <p:extLst>
      <p:ext uri="{BB962C8B-B14F-4D97-AF65-F5344CB8AC3E}">
        <p14:creationId xmlns:p14="http://schemas.microsoft.com/office/powerpoint/2010/main" val="502022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035796" cy="514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4276" y="268224"/>
              <a:ext cx="6984492" cy="46070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497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3131"/>
            <a:ext cx="8229600" cy="30819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err="1"/>
              <a:t>Bitcoin</a:t>
            </a:r>
            <a:r>
              <a:rPr lang="en-US"/>
              <a:t> Transaction Life Cycle – The Network</a:t>
            </a:r>
          </a:p>
        </p:txBody>
      </p:sp>
    </p:spTree>
    <p:extLst>
      <p:ext uri="{BB962C8B-B14F-4D97-AF65-F5344CB8AC3E}">
        <p14:creationId xmlns:p14="http://schemas.microsoft.com/office/powerpoint/2010/main" val="2554376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108954" y="1415289"/>
            <a:ext cx="1473835" cy="255839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400">
                <a:latin typeface="Arial"/>
                <a:cs typeface="Arial"/>
              </a:rPr>
              <a:t>State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1400" spc="-15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8954" y="2480057"/>
            <a:ext cx="1473835" cy="255198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400">
                <a:latin typeface="Arial"/>
                <a:cs typeface="Arial"/>
              </a:rPr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8474" y="3542793"/>
            <a:ext cx="1473835" cy="255839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400">
                <a:latin typeface="Arial"/>
                <a:cs typeface="Arial"/>
              </a:rPr>
              <a:t>Modifiers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78474" y="4674615"/>
            <a:ext cx="1473835" cy="255198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400" spc="-5">
                <a:latin typeface="Arial"/>
                <a:cs typeface="Arial"/>
              </a:rPr>
              <a:t>Events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" name="object 10"/>
          <p:cNvGrpSpPr/>
          <p:nvPr/>
        </p:nvGrpSpPr>
        <p:grpSpPr>
          <a:xfrm>
            <a:off x="108195" y="1753615"/>
            <a:ext cx="741045" cy="707813"/>
            <a:chOff x="108194" y="1315211"/>
            <a:chExt cx="741045" cy="530860"/>
          </a:xfrm>
        </p:grpSpPr>
        <p:sp>
          <p:nvSpPr>
            <p:cNvPr id="11" name="object 11"/>
            <p:cNvSpPr/>
            <p:nvPr/>
          </p:nvSpPr>
          <p:spPr>
            <a:xfrm>
              <a:off x="108194" y="1315211"/>
              <a:ext cx="741045" cy="530860"/>
            </a:xfrm>
            <a:custGeom>
              <a:avLst/>
              <a:gdLst/>
              <a:ahLst/>
              <a:cxnLst/>
              <a:rect l="l" t="t" r="r" b="b"/>
              <a:pathLst>
                <a:path w="741044" h="530860">
                  <a:moveTo>
                    <a:pt x="370322" y="0"/>
                  </a:moveTo>
                  <a:lnTo>
                    <a:pt x="323041" y="2159"/>
                  </a:lnTo>
                  <a:lnTo>
                    <a:pt x="276384" y="8636"/>
                  </a:lnTo>
                  <a:lnTo>
                    <a:pt x="230975" y="19431"/>
                  </a:lnTo>
                  <a:lnTo>
                    <a:pt x="187438" y="34544"/>
                  </a:lnTo>
                  <a:lnTo>
                    <a:pt x="146399" y="53975"/>
                  </a:lnTo>
                  <a:lnTo>
                    <a:pt x="108480" y="77724"/>
                  </a:lnTo>
                  <a:lnTo>
                    <a:pt x="69427" y="110578"/>
                  </a:lnTo>
                  <a:lnTo>
                    <a:pt x="39052" y="146523"/>
                  </a:lnTo>
                  <a:lnTo>
                    <a:pt x="17356" y="184786"/>
                  </a:lnTo>
                  <a:lnTo>
                    <a:pt x="4339" y="224594"/>
                  </a:lnTo>
                  <a:lnTo>
                    <a:pt x="0" y="265176"/>
                  </a:lnTo>
                  <a:lnTo>
                    <a:pt x="4339" y="305757"/>
                  </a:lnTo>
                  <a:lnTo>
                    <a:pt x="17356" y="345565"/>
                  </a:lnTo>
                  <a:lnTo>
                    <a:pt x="39052" y="383828"/>
                  </a:lnTo>
                  <a:lnTo>
                    <a:pt x="69427" y="419773"/>
                  </a:lnTo>
                  <a:lnTo>
                    <a:pt x="108480" y="452628"/>
                  </a:lnTo>
                  <a:lnTo>
                    <a:pt x="146399" y="476377"/>
                  </a:lnTo>
                  <a:lnTo>
                    <a:pt x="187438" y="495808"/>
                  </a:lnTo>
                  <a:lnTo>
                    <a:pt x="230975" y="510921"/>
                  </a:lnTo>
                  <a:lnTo>
                    <a:pt x="276384" y="521716"/>
                  </a:lnTo>
                  <a:lnTo>
                    <a:pt x="323041" y="528193"/>
                  </a:lnTo>
                  <a:lnTo>
                    <a:pt x="370322" y="530352"/>
                  </a:lnTo>
                  <a:lnTo>
                    <a:pt x="417603" y="528193"/>
                  </a:lnTo>
                  <a:lnTo>
                    <a:pt x="464260" y="521716"/>
                  </a:lnTo>
                  <a:lnTo>
                    <a:pt x="509669" y="510921"/>
                  </a:lnTo>
                  <a:lnTo>
                    <a:pt x="553206" y="495808"/>
                  </a:lnTo>
                  <a:lnTo>
                    <a:pt x="594245" y="476377"/>
                  </a:lnTo>
                  <a:lnTo>
                    <a:pt x="632164" y="452628"/>
                  </a:lnTo>
                  <a:lnTo>
                    <a:pt x="671217" y="419773"/>
                  </a:lnTo>
                  <a:lnTo>
                    <a:pt x="701592" y="383828"/>
                  </a:lnTo>
                  <a:lnTo>
                    <a:pt x="723288" y="345565"/>
                  </a:lnTo>
                  <a:lnTo>
                    <a:pt x="736305" y="305757"/>
                  </a:lnTo>
                  <a:lnTo>
                    <a:pt x="740644" y="265175"/>
                  </a:lnTo>
                  <a:lnTo>
                    <a:pt x="736305" y="224594"/>
                  </a:lnTo>
                  <a:lnTo>
                    <a:pt x="723288" y="184786"/>
                  </a:lnTo>
                  <a:lnTo>
                    <a:pt x="701592" y="146523"/>
                  </a:lnTo>
                  <a:lnTo>
                    <a:pt x="671217" y="110578"/>
                  </a:lnTo>
                  <a:lnTo>
                    <a:pt x="632164" y="77724"/>
                  </a:lnTo>
                  <a:lnTo>
                    <a:pt x="594245" y="53975"/>
                  </a:lnTo>
                  <a:lnTo>
                    <a:pt x="553206" y="34544"/>
                  </a:lnTo>
                  <a:lnTo>
                    <a:pt x="509669" y="19431"/>
                  </a:lnTo>
                  <a:lnTo>
                    <a:pt x="464260" y="8636"/>
                  </a:lnTo>
                  <a:lnTo>
                    <a:pt x="417603" y="2159"/>
                  </a:lnTo>
                  <a:lnTo>
                    <a:pt x="370322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0123" y="1431035"/>
              <a:ext cx="413003" cy="298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2864" y="2438060"/>
            <a:ext cx="647700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95"/>
              </a:spcBef>
            </a:pPr>
            <a:r>
              <a:rPr sz="1300" spc="-5">
                <a:latin typeface="Arial"/>
                <a:cs typeface="Arial"/>
              </a:rPr>
              <a:t>Contract  </a:t>
            </a:r>
            <a:r>
              <a:rPr sz="1300" spc="-10">
                <a:latin typeface="Arial"/>
                <a:cs typeface="Arial"/>
              </a:rPr>
              <a:t>Owner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" name="object 14"/>
          <p:cNvGrpSpPr/>
          <p:nvPr/>
        </p:nvGrpSpPr>
        <p:grpSpPr>
          <a:xfrm>
            <a:off x="1831785" y="1231307"/>
            <a:ext cx="2073275" cy="2461260"/>
            <a:chOff x="1831784" y="923480"/>
            <a:chExt cx="2073275" cy="1845945"/>
          </a:xfrm>
        </p:grpSpPr>
        <p:sp>
          <p:nvSpPr>
            <p:cNvPr id="15" name="object 15"/>
            <p:cNvSpPr/>
            <p:nvPr/>
          </p:nvSpPr>
          <p:spPr>
            <a:xfrm>
              <a:off x="1844802" y="936497"/>
              <a:ext cx="2047239" cy="1819910"/>
            </a:xfrm>
            <a:custGeom>
              <a:avLst/>
              <a:gdLst/>
              <a:ahLst/>
              <a:cxnLst/>
              <a:rect l="l" t="t" r="r" b="b"/>
              <a:pathLst>
                <a:path w="2047239" h="1819910">
                  <a:moveTo>
                    <a:pt x="2046731" y="0"/>
                  </a:moveTo>
                  <a:lnTo>
                    <a:pt x="0" y="0"/>
                  </a:lnTo>
                  <a:lnTo>
                    <a:pt x="0" y="1819656"/>
                  </a:lnTo>
                  <a:lnTo>
                    <a:pt x="2046731" y="1819656"/>
                  </a:lnTo>
                  <a:lnTo>
                    <a:pt x="2046731" y="0"/>
                  </a:lnTo>
                  <a:close/>
                </a:path>
              </a:pathLst>
            </a:custGeom>
            <a:solidFill>
              <a:srgbClr val="92D2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44802" y="936497"/>
              <a:ext cx="2047239" cy="1819910"/>
            </a:xfrm>
            <a:custGeom>
              <a:avLst/>
              <a:gdLst/>
              <a:ahLst/>
              <a:cxnLst/>
              <a:rect l="l" t="t" r="r" b="b"/>
              <a:pathLst>
                <a:path w="2047239" h="1819910">
                  <a:moveTo>
                    <a:pt x="0" y="1819656"/>
                  </a:moveTo>
                  <a:lnTo>
                    <a:pt x="2046731" y="1819656"/>
                  </a:lnTo>
                  <a:lnTo>
                    <a:pt x="2046731" y="0"/>
                  </a:lnTo>
                  <a:lnTo>
                    <a:pt x="0" y="0"/>
                  </a:lnTo>
                  <a:lnTo>
                    <a:pt x="0" y="1819656"/>
                  </a:lnTo>
                  <a:close/>
                </a:path>
              </a:pathLst>
            </a:custGeom>
            <a:ln w="25908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22170" y="1425449"/>
            <a:ext cx="1582420" cy="254557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05"/>
              </a:spcBef>
            </a:pPr>
            <a:r>
              <a:rPr sz="1400">
                <a:latin typeface="Arial"/>
                <a:cs typeface="Arial"/>
              </a:rPr>
              <a:t>Account</a:t>
            </a:r>
            <a:r>
              <a:rPr sz="1400" spc="-12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Address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22170" y="2815335"/>
            <a:ext cx="1582420" cy="471924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149225">
              <a:lnSpc>
                <a:spcPct val="100000"/>
              </a:lnSpc>
              <a:spcBef>
                <a:spcPts val="320"/>
              </a:spcBef>
            </a:pPr>
            <a:r>
              <a:rPr sz="1400">
                <a:latin typeface="Arial"/>
                <a:cs typeface="Arial"/>
              </a:rPr>
              <a:t>Account</a:t>
            </a:r>
            <a:r>
              <a:rPr sz="1400" spc="-1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Balance  (Ether)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22171" y="1957832"/>
            <a:ext cx="1571625" cy="471924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148590">
              <a:lnSpc>
                <a:spcPct val="100000"/>
              </a:lnSpc>
              <a:spcBef>
                <a:spcPts val="320"/>
              </a:spcBef>
            </a:pPr>
            <a:r>
              <a:rPr sz="1400">
                <a:latin typeface="Arial"/>
                <a:cs typeface="Arial"/>
              </a:rPr>
              <a:t>Account </a:t>
            </a:r>
            <a:r>
              <a:rPr sz="1400" spc="-5">
                <a:latin typeface="Arial"/>
                <a:cs typeface="Arial"/>
              </a:rPr>
              <a:t>Keys  (Private</a:t>
            </a:r>
            <a:r>
              <a:rPr sz="1400" spc="-7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&amp;Public)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209801" y="935227"/>
            <a:ext cx="88480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>
                <a:latin typeface="Carlito"/>
                <a:cs typeface="Carlito"/>
              </a:rPr>
              <a:t>Account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0403" y="2001519"/>
            <a:ext cx="4843145" cy="352213"/>
          </a:xfrm>
          <a:custGeom>
            <a:avLst/>
            <a:gdLst/>
            <a:ahLst/>
            <a:cxnLst/>
            <a:rect l="l" t="t" r="r" b="b"/>
            <a:pathLst>
              <a:path w="4843145" h="264160">
                <a:moveTo>
                  <a:pt x="804164" y="80010"/>
                </a:moveTo>
                <a:lnTo>
                  <a:pt x="750811" y="53340"/>
                </a:lnTo>
                <a:lnTo>
                  <a:pt x="644144" y="0"/>
                </a:lnTo>
                <a:lnTo>
                  <a:pt x="644144" y="53340"/>
                </a:lnTo>
                <a:lnTo>
                  <a:pt x="0" y="53340"/>
                </a:lnTo>
                <a:lnTo>
                  <a:pt x="0" y="106680"/>
                </a:lnTo>
                <a:lnTo>
                  <a:pt x="644144" y="106680"/>
                </a:lnTo>
                <a:lnTo>
                  <a:pt x="644144" y="160020"/>
                </a:lnTo>
                <a:lnTo>
                  <a:pt x="750811" y="106680"/>
                </a:lnTo>
                <a:lnTo>
                  <a:pt x="804164" y="80010"/>
                </a:lnTo>
                <a:close/>
              </a:path>
              <a:path w="4843145" h="264160">
                <a:moveTo>
                  <a:pt x="4842637" y="182118"/>
                </a:moveTo>
                <a:lnTo>
                  <a:pt x="4790960" y="157099"/>
                </a:lnTo>
                <a:lnTo>
                  <a:pt x="4681601" y="104140"/>
                </a:lnTo>
                <a:lnTo>
                  <a:pt x="4682274" y="157441"/>
                </a:lnTo>
                <a:lnTo>
                  <a:pt x="2960751" y="179070"/>
                </a:lnTo>
                <a:lnTo>
                  <a:pt x="2961513" y="232410"/>
                </a:lnTo>
                <a:lnTo>
                  <a:pt x="4682947" y="210781"/>
                </a:lnTo>
                <a:lnTo>
                  <a:pt x="4683633" y="264160"/>
                </a:lnTo>
                <a:lnTo>
                  <a:pt x="4842637" y="182118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60221" y="1782234"/>
            <a:ext cx="6375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C</a:t>
            </a:r>
            <a:r>
              <a:rPr sz="1400" spc="-25">
                <a:latin typeface="Carlito"/>
                <a:cs typeface="Carlito"/>
              </a:rPr>
              <a:t>r</a:t>
            </a:r>
            <a:r>
              <a:rPr sz="1400">
                <a:latin typeface="Carlito"/>
                <a:cs typeface="Carlito"/>
              </a:rPr>
              <a:t>e</a:t>
            </a:r>
            <a:r>
              <a:rPr sz="1400" spc="-15">
                <a:latin typeface="Carlito"/>
                <a:cs typeface="Carlito"/>
              </a:rPr>
              <a:t>at</a:t>
            </a:r>
            <a:r>
              <a:rPr sz="1400">
                <a:latin typeface="Carlito"/>
                <a:cs typeface="Carlito"/>
              </a:rPr>
              <a:t>es/  </a:t>
            </a:r>
            <a:r>
              <a:rPr sz="1400" spc="-5">
                <a:latin typeface="Carlito"/>
                <a:cs typeface="Carlito"/>
              </a:rPr>
              <a:t>Owns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39083" y="1891286"/>
            <a:ext cx="13766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>
                <a:latin typeface="Carlito"/>
                <a:cs typeface="Carlito"/>
              </a:rPr>
              <a:t>Call/Transactions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" name="object 24"/>
          <p:cNvGrpSpPr/>
          <p:nvPr/>
        </p:nvGrpSpPr>
        <p:grpSpPr>
          <a:xfrm>
            <a:off x="108195" y="4460239"/>
            <a:ext cx="741045" cy="707813"/>
            <a:chOff x="108194" y="3345179"/>
            <a:chExt cx="741045" cy="530860"/>
          </a:xfrm>
        </p:grpSpPr>
        <p:sp>
          <p:nvSpPr>
            <p:cNvPr id="25" name="object 25"/>
            <p:cNvSpPr/>
            <p:nvPr/>
          </p:nvSpPr>
          <p:spPr>
            <a:xfrm>
              <a:off x="108194" y="3345179"/>
              <a:ext cx="741045" cy="530860"/>
            </a:xfrm>
            <a:custGeom>
              <a:avLst/>
              <a:gdLst/>
              <a:ahLst/>
              <a:cxnLst/>
              <a:rect l="l" t="t" r="r" b="b"/>
              <a:pathLst>
                <a:path w="741044" h="530860">
                  <a:moveTo>
                    <a:pt x="370322" y="0"/>
                  </a:moveTo>
                  <a:lnTo>
                    <a:pt x="323041" y="2158"/>
                  </a:lnTo>
                  <a:lnTo>
                    <a:pt x="276384" y="8635"/>
                  </a:lnTo>
                  <a:lnTo>
                    <a:pt x="230975" y="19430"/>
                  </a:lnTo>
                  <a:lnTo>
                    <a:pt x="187438" y="34543"/>
                  </a:lnTo>
                  <a:lnTo>
                    <a:pt x="146399" y="53974"/>
                  </a:lnTo>
                  <a:lnTo>
                    <a:pt x="108480" y="77723"/>
                  </a:lnTo>
                  <a:lnTo>
                    <a:pt x="69427" y="110578"/>
                  </a:lnTo>
                  <a:lnTo>
                    <a:pt x="39052" y="146523"/>
                  </a:lnTo>
                  <a:lnTo>
                    <a:pt x="17356" y="184786"/>
                  </a:lnTo>
                  <a:lnTo>
                    <a:pt x="4339" y="224594"/>
                  </a:lnTo>
                  <a:lnTo>
                    <a:pt x="0" y="265175"/>
                  </a:lnTo>
                  <a:lnTo>
                    <a:pt x="4339" y="305757"/>
                  </a:lnTo>
                  <a:lnTo>
                    <a:pt x="17356" y="345565"/>
                  </a:lnTo>
                  <a:lnTo>
                    <a:pt x="39052" y="383828"/>
                  </a:lnTo>
                  <a:lnTo>
                    <a:pt x="69427" y="419773"/>
                  </a:lnTo>
                  <a:lnTo>
                    <a:pt x="108480" y="452627"/>
                  </a:lnTo>
                  <a:lnTo>
                    <a:pt x="146399" y="476368"/>
                  </a:lnTo>
                  <a:lnTo>
                    <a:pt x="187438" y="495792"/>
                  </a:lnTo>
                  <a:lnTo>
                    <a:pt x="230975" y="510899"/>
                  </a:lnTo>
                  <a:lnTo>
                    <a:pt x="276384" y="521690"/>
                  </a:lnTo>
                  <a:lnTo>
                    <a:pt x="323041" y="528165"/>
                  </a:lnTo>
                  <a:lnTo>
                    <a:pt x="370322" y="530323"/>
                  </a:lnTo>
                  <a:lnTo>
                    <a:pt x="417603" y="528165"/>
                  </a:lnTo>
                  <a:lnTo>
                    <a:pt x="464260" y="521690"/>
                  </a:lnTo>
                  <a:lnTo>
                    <a:pt x="509669" y="510899"/>
                  </a:lnTo>
                  <a:lnTo>
                    <a:pt x="553206" y="495792"/>
                  </a:lnTo>
                  <a:lnTo>
                    <a:pt x="594245" y="476368"/>
                  </a:lnTo>
                  <a:lnTo>
                    <a:pt x="632164" y="452627"/>
                  </a:lnTo>
                  <a:lnTo>
                    <a:pt x="671217" y="419773"/>
                  </a:lnTo>
                  <a:lnTo>
                    <a:pt x="701592" y="383828"/>
                  </a:lnTo>
                  <a:lnTo>
                    <a:pt x="723288" y="345565"/>
                  </a:lnTo>
                  <a:lnTo>
                    <a:pt x="736305" y="305757"/>
                  </a:lnTo>
                  <a:lnTo>
                    <a:pt x="740644" y="265175"/>
                  </a:lnTo>
                  <a:lnTo>
                    <a:pt x="736305" y="224594"/>
                  </a:lnTo>
                  <a:lnTo>
                    <a:pt x="723288" y="184786"/>
                  </a:lnTo>
                  <a:lnTo>
                    <a:pt x="701592" y="146523"/>
                  </a:lnTo>
                  <a:lnTo>
                    <a:pt x="671217" y="110578"/>
                  </a:lnTo>
                  <a:lnTo>
                    <a:pt x="632164" y="77723"/>
                  </a:lnTo>
                  <a:lnTo>
                    <a:pt x="594245" y="53974"/>
                  </a:lnTo>
                  <a:lnTo>
                    <a:pt x="553206" y="34543"/>
                  </a:lnTo>
                  <a:lnTo>
                    <a:pt x="509669" y="19430"/>
                  </a:lnTo>
                  <a:lnTo>
                    <a:pt x="464260" y="8635"/>
                  </a:lnTo>
                  <a:lnTo>
                    <a:pt x="417603" y="2158"/>
                  </a:lnTo>
                  <a:lnTo>
                    <a:pt x="370322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123" y="3461003"/>
              <a:ext cx="413003" cy="298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0024" y="5145565"/>
            <a:ext cx="37338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" name="object 28"/>
          <p:cNvGrpSpPr/>
          <p:nvPr/>
        </p:nvGrpSpPr>
        <p:grpSpPr>
          <a:xfrm>
            <a:off x="108195" y="5720075"/>
            <a:ext cx="741045" cy="707813"/>
            <a:chOff x="108194" y="4290056"/>
            <a:chExt cx="741045" cy="530860"/>
          </a:xfrm>
        </p:grpSpPr>
        <p:sp>
          <p:nvSpPr>
            <p:cNvPr id="29" name="object 29"/>
            <p:cNvSpPr/>
            <p:nvPr/>
          </p:nvSpPr>
          <p:spPr>
            <a:xfrm>
              <a:off x="108194" y="4290056"/>
              <a:ext cx="741045" cy="530860"/>
            </a:xfrm>
            <a:custGeom>
              <a:avLst/>
              <a:gdLst/>
              <a:ahLst/>
              <a:cxnLst/>
              <a:rect l="l" t="t" r="r" b="b"/>
              <a:pathLst>
                <a:path w="741044" h="530860">
                  <a:moveTo>
                    <a:pt x="370322" y="0"/>
                  </a:moveTo>
                  <a:lnTo>
                    <a:pt x="323041" y="2157"/>
                  </a:lnTo>
                  <a:lnTo>
                    <a:pt x="276384" y="8630"/>
                  </a:lnTo>
                  <a:lnTo>
                    <a:pt x="230975" y="19419"/>
                  </a:lnTo>
                  <a:lnTo>
                    <a:pt x="187438" y="34522"/>
                  </a:lnTo>
                  <a:lnTo>
                    <a:pt x="146399" y="53941"/>
                  </a:lnTo>
                  <a:lnTo>
                    <a:pt x="108480" y="77676"/>
                  </a:lnTo>
                  <a:lnTo>
                    <a:pt x="69427" y="110541"/>
                  </a:lnTo>
                  <a:lnTo>
                    <a:pt x="39052" y="146494"/>
                  </a:lnTo>
                  <a:lnTo>
                    <a:pt x="17356" y="184764"/>
                  </a:lnTo>
                  <a:lnTo>
                    <a:pt x="4339" y="224579"/>
                  </a:lnTo>
                  <a:lnTo>
                    <a:pt x="0" y="265166"/>
                  </a:lnTo>
                  <a:lnTo>
                    <a:pt x="4339" y="305753"/>
                  </a:lnTo>
                  <a:lnTo>
                    <a:pt x="17356" y="345567"/>
                  </a:lnTo>
                  <a:lnTo>
                    <a:pt x="39052" y="383838"/>
                  </a:lnTo>
                  <a:lnTo>
                    <a:pt x="69427" y="419791"/>
                  </a:lnTo>
                  <a:lnTo>
                    <a:pt x="108480" y="452656"/>
                  </a:lnTo>
                  <a:lnTo>
                    <a:pt x="146399" y="476391"/>
                  </a:lnTo>
                  <a:lnTo>
                    <a:pt x="187438" y="495810"/>
                  </a:lnTo>
                  <a:lnTo>
                    <a:pt x="230975" y="510913"/>
                  </a:lnTo>
                  <a:lnTo>
                    <a:pt x="276384" y="521702"/>
                  </a:lnTo>
                  <a:lnTo>
                    <a:pt x="323041" y="528175"/>
                  </a:lnTo>
                  <a:lnTo>
                    <a:pt x="370322" y="530332"/>
                  </a:lnTo>
                  <a:lnTo>
                    <a:pt x="417603" y="528175"/>
                  </a:lnTo>
                  <a:lnTo>
                    <a:pt x="464260" y="521702"/>
                  </a:lnTo>
                  <a:lnTo>
                    <a:pt x="509669" y="510913"/>
                  </a:lnTo>
                  <a:lnTo>
                    <a:pt x="553206" y="495810"/>
                  </a:lnTo>
                  <a:lnTo>
                    <a:pt x="594245" y="476391"/>
                  </a:lnTo>
                  <a:lnTo>
                    <a:pt x="632164" y="452656"/>
                  </a:lnTo>
                  <a:lnTo>
                    <a:pt x="671217" y="419791"/>
                  </a:lnTo>
                  <a:lnTo>
                    <a:pt x="701592" y="383838"/>
                  </a:lnTo>
                  <a:lnTo>
                    <a:pt x="723288" y="345567"/>
                  </a:lnTo>
                  <a:lnTo>
                    <a:pt x="736305" y="305753"/>
                  </a:lnTo>
                  <a:lnTo>
                    <a:pt x="740644" y="265166"/>
                  </a:lnTo>
                  <a:lnTo>
                    <a:pt x="736305" y="224579"/>
                  </a:lnTo>
                  <a:lnTo>
                    <a:pt x="723288" y="184764"/>
                  </a:lnTo>
                  <a:lnTo>
                    <a:pt x="701592" y="146494"/>
                  </a:lnTo>
                  <a:lnTo>
                    <a:pt x="671217" y="110541"/>
                  </a:lnTo>
                  <a:lnTo>
                    <a:pt x="632164" y="77676"/>
                  </a:lnTo>
                  <a:lnTo>
                    <a:pt x="594245" y="53941"/>
                  </a:lnTo>
                  <a:lnTo>
                    <a:pt x="553206" y="34522"/>
                  </a:lnTo>
                  <a:lnTo>
                    <a:pt x="509669" y="19419"/>
                  </a:lnTo>
                  <a:lnTo>
                    <a:pt x="464260" y="8630"/>
                  </a:lnTo>
                  <a:lnTo>
                    <a:pt x="417603" y="2157"/>
                  </a:lnTo>
                  <a:lnTo>
                    <a:pt x="370322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0123" y="4405883"/>
              <a:ext cx="413003" cy="2987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0024" y="6405405"/>
            <a:ext cx="37338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>
                <a:latin typeface="Arial"/>
                <a:cs typeface="Arial"/>
              </a:rPr>
              <a:t>User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01773" y="4512055"/>
            <a:ext cx="1173480" cy="325730"/>
          </a:xfrm>
          <a:prstGeom prst="rect">
            <a:avLst/>
          </a:prstGeom>
          <a:solidFill>
            <a:srgbClr val="FF6600"/>
          </a:solidFill>
          <a:ln w="25908">
            <a:solidFill>
              <a:srgbClr val="BB48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860"/>
              </a:spcBef>
            </a:pPr>
            <a:r>
              <a:rPr sz="1400" spc="-10">
                <a:latin typeface="Carlito"/>
                <a:cs typeface="Carlito"/>
              </a:rPr>
              <a:t>Account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45385" y="5721096"/>
            <a:ext cx="1286510" cy="344325"/>
          </a:xfrm>
          <a:prstGeom prst="rect">
            <a:avLst/>
          </a:prstGeom>
          <a:solidFill>
            <a:srgbClr val="FF6600"/>
          </a:solidFill>
          <a:ln w="25908">
            <a:solidFill>
              <a:srgbClr val="BB48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5"/>
              </a:spcBef>
            </a:pPr>
            <a:r>
              <a:rPr sz="1400" spc="-10">
                <a:latin typeface="Carlito"/>
                <a:cs typeface="Carlito"/>
              </a:rPr>
              <a:t>Account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84399" y="4671906"/>
            <a:ext cx="2680335" cy="1424093"/>
          </a:xfrm>
          <a:custGeom>
            <a:avLst/>
            <a:gdLst/>
            <a:ahLst/>
            <a:cxnLst/>
            <a:rect l="l" t="t" r="r" b="b"/>
            <a:pathLst>
              <a:path w="2680335" h="1068070">
                <a:moveTo>
                  <a:pt x="2679192" y="986536"/>
                </a:moveTo>
                <a:lnTo>
                  <a:pt x="2626703" y="960716"/>
                </a:lnTo>
                <a:lnTo>
                  <a:pt x="2518664" y="907554"/>
                </a:lnTo>
                <a:lnTo>
                  <a:pt x="2518994" y="960894"/>
                </a:lnTo>
                <a:lnTo>
                  <a:pt x="73025" y="976553"/>
                </a:lnTo>
                <a:lnTo>
                  <a:pt x="73279" y="1029893"/>
                </a:lnTo>
                <a:lnTo>
                  <a:pt x="2519337" y="1014234"/>
                </a:lnTo>
                <a:lnTo>
                  <a:pt x="2519680" y="1067574"/>
                </a:lnTo>
                <a:lnTo>
                  <a:pt x="2679192" y="986536"/>
                </a:lnTo>
                <a:close/>
              </a:path>
              <a:path w="2680335" h="1068070">
                <a:moveTo>
                  <a:pt x="2679827" y="79756"/>
                </a:moveTo>
                <a:lnTo>
                  <a:pt x="2626525" y="53213"/>
                </a:lnTo>
                <a:lnTo>
                  <a:pt x="2519680" y="0"/>
                </a:lnTo>
                <a:lnTo>
                  <a:pt x="2519756" y="53251"/>
                </a:lnTo>
                <a:lnTo>
                  <a:pt x="0" y="56769"/>
                </a:lnTo>
                <a:lnTo>
                  <a:pt x="0" y="110109"/>
                </a:lnTo>
                <a:lnTo>
                  <a:pt x="2519845" y="106591"/>
                </a:lnTo>
                <a:lnTo>
                  <a:pt x="2519934" y="160020"/>
                </a:lnTo>
                <a:lnTo>
                  <a:pt x="2679827" y="79756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772401" y="2727473"/>
            <a:ext cx="1304519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>
                <a:latin typeface="Carlito"/>
                <a:cs typeface="Carlito"/>
              </a:rPr>
              <a:t>Call/Transactions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59546" y="5672903"/>
            <a:ext cx="1481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latin typeface="Carlito"/>
                <a:cs typeface="Carlito"/>
              </a:rPr>
              <a:t>Call/Transactions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0" name="object 37"/>
          <p:cNvGrpSpPr/>
          <p:nvPr/>
        </p:nvGrpSpPr>
        <p:grpSpPr>
          <a:xfrm>
            <a:off x="930236" y="3295903"/>
            <a:ext cx="7456805" cy="2810087"/>
            <a:chOff x="930236" y="2471927"/>
            <a:chExt cx="7456805" cy="2107565"/>
          </a:xfrm>
        </p:grpSpPr>
        <p:sp>
          <p:nvSpPr>
            <p:cNvPr id="38" name="object 38"/>
            <p:cNvSpPr/>
            <p:nvPr/>
          </p:nvSpPr>
          <p:spPr>
            <a:xfrm>
              <a:off x="930236" y="3531107"/>
              <a:ext cx="1071245" cy="1048385"/>
            </a:xfrm>
            <a:custGeom>
              <a:avLst/>
              <a:gdLst/>
              <a:ahLst/>
              <a:cxnLst/>
              <a:rect l="l" t="t" r="r" b="b"/>
              <a:pathLst>
                <a:path w="1071245" h="1048385">
                  <a:moveTo>
                    <a:pt x="1015276" y="966978"/>
                  </a:moveTo>
                  <a:lnTo>
                    <a:pt x="962787" y="941120"/>
                  </a:lnTo>
                  <a:lnTo>
                    <a:pt x="854875" y="887945"/>
                  </a:lnTo>
                  <a:lnTo>
                    <a:pt x="855167" y="941285"/>
                  </a:lnTo>
                  <a:lnTo>
                    <a:pt x="0" y="946505"/>
                  </a:lnTo>
                  <a:lnTo>
                    <a:pt x="330" y="999845"/>
                  </a:lnTo>
                  <a:lnTo>
                    <a:pt x="855459" y="994625"/>
                  </a:lnTo>
                  <a:lnTo>
                    <a:pt x="855764" y="1047965"/>
                  </a:lnTo>
                  <a:lnTo>
                    <a:pt x="1015276" y="966978"/>
                  </a:lnTo>
                  <a:close/>
                </a:path>
                <a:path w="1071245" h="1048385">
                  <a:moveTo>
                    <a:pt x="1071029" y="80010"/>
                  </a:moveTo>
                  <a:lnTo>
                    <a:pt x="1017689" y="53340"/>
                  </a:lnTo>
                  <a:lnTo>
                    <a:pt x="911009" y="0"/>
                  </a:lnTo>
                  <a:lnTo>
                    <a:pt x="911009" y="53340"/>
                  </a:lnTo>
                  <a:lnTo>
                    <a:pt x="165" y="53340"/>
                  </a:lnTo>
                  <a:lnTo>
                    <a:pt x="165" y="106680"/>
                  </a:lnTo>
                  <a:lnTo>
                    <a:pt x="911009" y="106680"/>
                  </a:lnTo>
                  <a:lnTo>
                    <a:pt x="911009" y="160020"/>
                  </a:lnTo>
                  <a:lnTo>
                    <a:pt x="1017689" y="106680"/>
                  </a:lnTo>
                  <a:lnTo>
                    <a:pt x="1071029" y="80010"/>
                  </a:lnTo>
                  <a:close/>
                </a:path>
              </a:pathLst>
            </a:custGeom>
            <a:solidFill>
              <a:srgbClr val="FF6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85404" y="2471927"/>
              <a:ext cx="201295" cy="289560"/>
            </a:xfrm>
            <a:custGeom>
              <a:avLst/>
              <a:gdLst/>
              <a:ahLst/>
              <a:cxnLst/>
              <a:rect l="l" t="t" r="r" b="b"/>
              <a:pathLst>
                <a:path w="201295" h="289560">
                  <a:moveTo>
                    <a:pt x="105156" y="46482"/>
                  </a:moveTo>
                  <a:lnTo>
                    <a:pt x="102870" y="44196"/>
                  </a:lnTo>
                  <a:lnTo>
                    <a:pt x="100584" y="44196"/>
                  </a:lnTo>
                  <a:lnTo>
                    <a:pt x="79463" y="48590"/>
                  </a:lnTo>
                  <a:lnTo>
                    <a:pt x="62001" y="60490"/>
                  </a:lnTo>
                  <a:lnTo>
                    <a:pt x="50101" y="77952"/>
                  </a:lnTo>
                  <a:lnTo>
                    <a:pt x="45720" y="99060"/>
                  </a:lnTo>
                  <a:lnTo>
                    <a:pt x="45720" y="101346"/>
                  </a:lnTo>
                  <a:lnTo>
                    <a:pt x="48006" y="103632"/>
                  </a:lnTo>
                  <a:lnTo>
                    <a:pt x="52578" y="103632"/>
                  </a:lnTo>
                  <a:lnTo>
                    <a:pt x="54864" y="101346"/>
                  </a:lnTo>
                  <a:lnTo>
                    <a:pt x="54864" y="99060"/>
                  </a:lnTo>
                  <a:lnTo>
                    <a:pt x="58470" y="81318"/>
                  </a:lnTo>
                  <a:lnTo>
                    <a:pt x="68287" y="66776"/>
                  </a:lnTo>
                  <a:lnTo>
                    <a:pt x="82829" y="56959"/>
                  </a:lnTo>
                  <a:lnTo>
                    <a:pt x="100584" y="53340"/>
                  </a:lnTo>
                  <a:lnTo>
                    <a:pt x="102870" y="53340"/>
                  </a:lnTo>
                  <a:lnTo>
                    <a:pt x="105156" y="51054"/>
                  </a:lnTo>
                  <a:lnTo>
                    <a:pt x="105156" y="46482"/>
                  </a:lnTo>
                  <a:close/>
                </a:path>
                <a:path w="201295" h="289560">
                  <a:moveTo>
                    <a:pt x="201168" y="99568"/>
                  </a:moveTo>
                  <a:lnTo>
                    <a:pt x="193167" y="61087"/>
                  </a:lnTo>
                  <a:lnTo>
                    <a:pt x="182880" y="46088"/>
                  </a:lnTo>
                  <a:lnTo>
                    <a:pt x="182880" y="99568"/>
                  </a:lnTo>
                  <a:lnTo>
                    <a:pt x="180873" y="113855"/>
                  </a:lnTo>
                  <a:lnTo>
                    <a:pt x="175437" y="129209"/>
                  </a:lnTo>
                  <a:lnTo>
                    <a:pt x="167436" y="145021"/>
                  </a:lnTo>
                  <a:lnTo>
                    <a:pt x="157734" y="160655"/>
                  </a:lnTo>
                  <a:lnTo>
                    <a:pt x="154305" y="167779"/>
                  </a:lnTo>
                  <a:lnTo>
                    <a:pt x="147447" y="182880"/>
                  </a:lnTo>
                  <a:lnTo>
                    <a:pt x="144018" y="189992"/>
                  </a:lnTo>
                  <a:lnTo>
                    <a:pt x="137160" y="189992"/>
                  </a:lnTo>
                  <a:lnTo>
                    <a:pt x="137160" y="208153"/>
                  </a:lnTo>
                  <a:lnTo>
                    <a:pt x="134874" y="210439"/>
                  </a:lnTo>
                  <a:lnTo>
                    <a:pt x="134874" y="214884"/>
                  </a:lnTo>
                  <a:lnTo>
                    <a:pt x="132588" y="217170"/>
                  </a:lnTo>
                  <a:lnTo>
                    <a:pt x="130302" y="217512"/>
                  </a:lnTo>
                  <a:lnTo>
                    <a:pt x="130302" y="226187"/>
                  </a:lnTo>
                  <a:lnTo>
                    <a:pt x="130302" y="230759"/>
                  </a:lnTo>
                  <a:lnTo>
                    <a:pt x="128016" y="233045"/>
                  </a:lnTo>
                  <a:lnTo>
                    <a:pt x="128016" y="235204"/>
                  </a:lnTo>
                  <a:lnTo>
                    <a:pt x="125730" y="239776"/>
                  </a:lnTo>
                  <a:lnTo>
                    <a:pt x="125730" y="242062"/>
                  </a:lnTo>
                  <a:lnTo>
                    <a:pt x="123444" y="246634"/>
                  </a:lnTo>
                  <a:lnTo>
                    <a:pt x="121158" y="246875"/>
                  </a:lnTo>
                  <a:lnTo>
                    <a:pt x="121158" y="255651"/>
                  </a:lnTo>
                  <a:lnTo>
                    <a:pt x="117614" y="263855"/>
                  </a:lnTo>
                  <a:lnTo>
                    <a:pt x="113436" y="268630"/>
                  </a:lnTo>
                  <a:lnTo>
                    <a:pt x="107975" y="270852"/>
                  </a:lnTo>
                  <a:lnTo>
                    <a:pt x="100584" y="271399"/>
                  </a:lnTo>
                  <a:lnTo>
                    <a:pt x="86868" y="271399"/>
                  </a:lnTo>
                  <a:lnTo>
                    <a:pt x="82296" y="260096"/>
                  </a:lnTo>
                  <a:lnTo>
                    <a:pt x="121158" y="255651"/>
                  </a:lnTo>
                  <a:lnTo>
                    <a:pt x="121158" y="246875"/>
                  </a:lnTo>
                  <a:lnTo>
                    <a:pt x="80010" y="251079"/>
                  </a:lnTo>
                  <a:lnTo>
                    <a:pt x="77724" y="246634"/>
                  </a:lnTo>
                  <a:lnTo>
                    <a:pt x="75438" y="242062"/>
                  </a:lnTo>
                  <a:lnTo>
                    <a:pt x="73152" y="235204"/>
                  </a:lnTo>
                  <a:lnTo>
                    <a:pt x="73152" y="233045"/>
                  </a:lnTo>
                  <a:lnTo>
                    <a:pt x="130302" y="226187"/>
                  </a:lnTo>
                  <a:lnTo>
                    <a:pt x="130302" y="217512"/>
                  </a:lnTo>
                  <a:lnTo>
                    <a:pt x="70866" y="226187"/>
                  </a:lnTo>
                  <a:lnTo>
                    <a:pt x="68580" y="219456"/>
                  </a:lnTo>
                  <a:lnTo>
                    <a:pt x="66294" y="214884"/>
                  </a:lnTo>
                  <a:lnTo>
                    <a:pt x="64008" y="208153"/>
                  </a:lnTo>
                  <a:lnTo>
                    <a:pt x="137160" y="208153"/>
                  </a:lnTo>
                  <a:lnTo>
                    <a:pt x="137160" y="189992"/>
                  </a:lnTo>
                  <a:lnTo>
                    <a:pt x="57150" y="189992"/>
                  </a:lnTo>
                  <a:lnTo>
                    <a:pt x="53721" y="182880"/>
                  </a:lnTo>
                  <a:lnTo>
                    <a:pt x="46863" y="167779"/>
                  </a:lnTo>
                  <a:lnTo>
                    <a:pt x="43434" y="160655"/>
                  </a:lnTo>
                  <a:lnTo>
                    <a:pt x="33718" y="145021"/>
                  </a:lnTo>
                  <a:lnTo>
                    <a:pt x="25717" y="129209"/>
                  </a:lnTo>
                  <a:lnTo>
                    <a:pt x="20281" y="113855"/>
                  </a:lnTo>
                  <a:lnTo>
                    <a:pt x="18288" y="99568"/>
                  </a:lnTo>
                  <a:lnTo>
                    <a:pt x="24714" y="67703"/>
                  </a:lnTo>
                  <a:lnTo>
                    <a:pt x="42291" y="41808"/>
                  </a:lnTo>
                  <a:lnTo>
                    <a:pt x="68427" y="24409"/>
                  </a:lnTo>
                  <a:lnTo>
                    <a:pt x="100584" y="18034"/>
                  </a:lnTo>
                  <a:lnTo>
                    <a:pt x="132727" y="24409"/>
                  </a:lnTo>
                  <a:lnTo>
                    <a:pt x="158877" y="41808"/>
                  </a:lnTo>
                  <a:lnTo>
                    <a:pt x="176441" y="67703"/>
                  </a:lnTo>
                  <a:lnTo>
                    <a:pt x="182880" y="99568"/>
                  </a:lnTo>
                  <a:lnTo>
                    <a:pt x="182880" y="46088"/>
                  </a:lnTo>
                  <a:lnTo>
                    <a:pt x="171450" y="29400"/>
                  </a:lnTo>
                  <a:lnTo>
                    <a:pt x="154508" y="18034"/>
                  </a:lnTo>
                  <a:lnTo>
                    <a:pt x="139446" y="7924"/>
                  </a:lnTo>
                  <a:lnTo>
                    <a:pt x="100584" y="0"/>
                  </a:lnTo>
                  <a:lnTo>
                    <a:pt x="61722" y="7924"/>
                  </a:lnTo>
                  <a:lnTo>
                    <a:pt x="29718" y="29400"/>
                  </a:lnTo>
                  <a:lnTo>
                    <a:pt x="8001" y="61087"/>
                  </a:lnTo>
                  <a:lnTo>
                    <a:pt x="0" y="99568"/>
                  </a:lnTo>
                  <a:lnTo>
                    <a:pt x="5524" y="127038"/>
                  </a:lnTo>
                  <a:lnTo>
                    <a:pt x="18567" y="154724"/>
                  </a:lnTo>
                  <a:lnTo>
                    <a:pt x="33743" y="181978"/>
                  </a:lnTo>
                  <a:lnTo>
                    <a:pt x="45720" y="208153"/>
                  </a:lnTo>
                  <a:lnTo>
                    <a:pt x="56540" y="242798"/>
                  </a:lnTo>
                  <a:lnTo>
                    <a:pt x="65430" y="268338"/>
                  </a:lnTo>
                  <a:lnTo>
                    <a:pt x="78181" y="284149"/>
                  </a:lnTo>
                  <a:lnTo>
                    <a:pt x="100584" y="289560"/>
                  </a:lnTo>
                  <a:lnTo>
                    <a:pt x="122974" y="284149"/>
                  </a:lnTo>
                  <a:lnTo>
                    <a:pt x="133248" y="271399"/>
                  </a:lnTo>
                  <a:lnTo>
                    <a:pt x="135724" y="268338"/>
                  </a:lnTo>
                  <a:lnTo>
                    <a:pt x="140144" y="255651"/>
                  </a:lnTo>
                  <a:lnTo>
                    <a:pt x="141732" y="251079"/>
                  </a:lnTo>
                  <a:lnTo>
                    <a:pt x="144614" y="242798"/>
                  </a:lnTo>
                  <a:lnTo>
                    <a:pt x="155448" y="208153"/>
                  </a:lnTo>
                  <a:lnTo>
                    <a:pt x="163741" y="189992"/>
                  </a:lnTo>
                  <a:lnTo>
                    <a:pt x="167411" y="181978"/>
                  </a:lnTo>
                  <a:lnTo>
                    <a:pt x="182587" y="154724"/>
                  </a:lnTo>
                  <a:lnTo>
                    <a:pt x="195630" y="127038"/>
                  </a:lnTo>
                  <a:lnTo>
                    <a:pt x="201168" y="99568"/>
                  </a:lnTo>
                  <a:close/>
                </a:path>
              </a:pathLst>
            </a:custGeom>
            <a:solidFill>
              <a:srgbClr val="4A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874765" y="5603578"/>
            <a:ext cx="2750820" cy="8540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9890">
              <a:lnSpc>
                <a:spcPct val="100000"/>
              </a:lnSpc>
              <a:spcBef>
                <a:spcPts val="660"/>
              </a:spcBef>
            </a:pPr>
            <a:r>
              <a:rPr sz="1500" b="1" spc="-5">
                <a:latin typeface="Carlito"/>
                <a:cs typeface="Carlito"/>
              </a:rPr>
              <a:t>Smart</a:t>
            </a:r>
            <a:r>
              <a:rPr sz="1500" b="1" spc="10">
                <a:latin typeface="Carlito"/>
                <a:cs typeface="Carlito"/>
              </a:rPr>
              <a:t> </a:t>
            </a:r>
            <a:r>
              <a:rPr sz="1500" b="1" spc="-10">
                <a:latin typeface="Carlito"/>
                <a:cs typeface="Carlito"/>
              </a:rPr>
              <a:t>Contract</a:t>
            </a:r>
            <a:endParaRPr sz="15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560"/>
              </a:spcBef>
            </a:pPr>
            <a:r>
              <a:rPr sz="1500" b="1" spc="-5">
                <a:latin typeface="Carlito"/>
                <a:cs typeface="Carlito"/>
              </a:rPr>
              <a:t>Examples: IoT apps Energy </a:t>
            </a:r>
            <a:r>
              <a:rPr sz="1500" b="1" spc="-15">
                <a:latin typeface="Carlito"/>
                <a:cs typeface="Carlito"/>
              </a:rPr>
              <a:t>meters,  </a:t>
            </a:r>
            <a:r>
              <a:rPr sz="1500" b="1">
                <a:latin typeface="Carlito"/>
                <a:cs typeface="Carlito"/>
              </a:rPr>
              <a:t>Solar</a:t>
            </a:r>
            <a:r>
              <a:rPr sz="1500" b="1" spc="-5">
                <a:latin typeface="Carlito"/>
                <a:cs typeface="Carlito"/>
              </a:rPr>
              <a:t> </a:t>
            </a:r>
            <a:r>
              <a:rPr sz="1500" b="1" spc="-15">
                <a:latin typeface="Carlito"/>
                <a:cs typeface="Carlito"/>
              </a:rPr>
              <a:t>switch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04806" y="3776353"/>
            <a:ext cx="7491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Carlito"/>
                <a:cs typeface="Carlito"/>
              </a:rPr>
              <a:t>IoT  D</a:t>
            </a:r>
            <a:r>
              <a:rPr sz="1400" spc="-15">
                <a:latin typeface="Carlito"/>
                <a:cs typeface="Carlito"/>
              </a:rPr>
              <a:t>e</a:t>
            </a:r>
            <a:r>
              <a:rPr sz="1400">
                <a:latin typeface="Carlito"/>
                <a:cs typeface="Carlito"/>
              </a:rPr>
              <a:t>vice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693796" y="4380027"/>
            <a:ext cx="14894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latin typeface="Carlito"/>
                <a:cs typeface="Carlito"/>
              </a:rPr>
              <a:t>Call/Transactions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93558" y="3058160"/>
            <a:ext cx="856615" cy="213360"/>
          </a:xfrm>
          <a:custGeom>
            <a:avLst/>
            <a:gdLst/>
            <a:ahLst/>
            <a:cxnLst/>
            <a:rect l="l" t="t" r="r" b="b"/>
            <a:pathLst>
              <a:path w="856615" h="160019">
                <a:moveTo>
                  <a:pt x="160020" y="0"/>
                </a:moveTo>
                <a:lnTo>
                  <a:pt x="0" y="80010"/>
                </a:lnTo>
                <a:lnTo>
                  <a:pt x="160020" y="160019"/>
                </a:lnTo>
                <a:lnTo>
                  <a:pt x="160020" y="106680"/>
                </a:lnTo>
                <a:lnTo>
                  <a:pt x="133350" y="106680"/>
                </a:lnTo>
                <a:lnTo>
                  <a:pt x="133350" y="53340"/>
                </a:lnTo>
                <a:lnTo>
                  <a:pt x="160020" y="53340"/>
                </a:lnTo>
                <a:lnTo>
                  <a:pt x="160020" y="0"/>
                </a:lnTo>
                <a:close/>
              </a:path>
              <a:path w="856615" h="160019">
                <a:moveTo>
                  <a:pt x="160020" y="53340"/>
                </a:moveTo>
                <a:lnTo>
                  <a:pt x="133350" y="53340"/>
                </a:lnTo>
                <a:lnTo>
                  <a:pt x="133350" y="106680"/>
                </a:lnTo>
                <a:lnTo>
                  <a:pt x="160020" y="106680"/>
                </a:lnTo>
                <a:lnTo>
                  <a:pt x="160020" y="53340"/>
                </a:lnTo>
                <a:close/>
              </a:path>
              <a:path w="856615" h="160019">
                <a:moveTo>
                  <a:pt x="856234" y="53340"/>
                </a:moveTo>
                <a:lnTo>
                  <a:pt x="160020" y="53340"/>
                </a:lnTo>
                <a:lnTo>
                  <a:pt x="160020" y="106680"/>
                </a:lnTo>
                <a:lnTo>
                  <a:pt x="856234" y="106680"/>
                </a:lnTo>
                <a:lnTo>
                  <a:pt x="856234" y="53340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36575" y="232257"/>
            <a:ext cx="652018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45">
                <a:solidFill>
                  <a:srgbClr val="FF6600"/>
                </a:solidFill>
                <a:latin typeface="Arial"/>
                <a:cs typeface="Arial"/>
              </a:rPr>
              <a:t>Application </a:t>
            </a:r>
            <a:r>
              <a:rPr sz="2800" b="1" spc="-135">
                <a:solidFill>
                  <a:srgbClr val="FF6600"/>
                </a:solidFill>
                <a:latin typeface="Arial"/>
                <a:cs typeface="Arial"/>
              </a:rPr>
              <a:t>Template: </a:t>
            </a:r>
            <a:r>
              <a:rPr sz="2800" b="1" spc="-180">
                <a:solidFill>
                  <a:srgbClr val="FF6600"/>
                </a:solidFill>
                <a:latin typeface="Arial"/>
                <a:cs typeface="Arial"/>
              </a:rPr>
              <a:t>Many-to-one </a:t>
            </a:r>
            <a:r>
              <a:rPr sz="2800" b="1" spc="-45">
                <a:solidFill>
                  <a:srgbClr val="FF6600"/>
                </a:solidFill>
                <a:latin typeface="Arial"/>
                <a:cs typeface="Arial"/>
              </a:rPr>
              <a:t>for</a:t>
            </a:r>
            <a:r>
              <a:rPr sz="2800" b="1" spc="535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2800" b="1" spc="-120">
                <a:solidFill>
                  <a:srgbClr val="FF6600"/>
                </a:solidFill>
                <a:latin typeface="Arial"/>
                <a:cs typeface="Arial"/>
              </a:rPr>
              <a:t>IoT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9733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723" y="118870"/>
              <a:ext cx="8929370" cy="4919980"/>
            </a:xfrm>
            <a:custGeom>
              <a:avLst/>
              <a:gdLst/>
              <a:ahLst/>
              <a:cxnLst/>
              <a:rect l="l" t="t" r="r" b="b"/>
              <a:pathLst>
                <a:path w="8929370" h="4919980">
                  <a:moveTo>
                    <a:pt x="8929116" y="0"/>
                  </a:moveTo>
                  <a:lnTo>
                    <a:pt x="0" y="0"/>
                  </a:lnTo>
                  <a:lnTo>
                    <a:pt x="0" y="4919472"/>
                  </a:lnTo>
                  <a:lnTo>
                    <a:pt x="8929116" y="4919472"/>
                  </a:lnTo>
                  <a:lnTo>
                    <a:pt x="8929116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56276" y="149352"/>
              <a:ext cx="3738372" cy="3855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19165" y="374903"/>
            <a:ext cx="3068320" cy="656590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000" b="1" spc="-4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1000" b="1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0">
                <a:solidFill>
                  <a:srgbClr val="FF0000"/>
                </a:solidFill>
                <a:latin typeface="Arial"/>
                <a:cs typeface="Arial"/>
              </a:rPr>
              <a:t>Variables</a:t>
            </a:r>
            <a:endParaRPr sz="10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000" spc="-85">
                <a:latin typeface="Trebuchet MS"/>
                <a:cs typeface="Trebuchet MS"/>
              </a:rPr>
              <a:t>. </a:t>
            </a:r>
            <a:r>
              <a:rPr sz="1000" spc="10">
                <a:latin typeface="Trebuchet MS"/>
                <a:cs typeface="Trebuchet MS"/>
              </a:rPr>
              <a:t>address </a:t>
            </a:r>
            <a:r>
              <a:rPr sz="1000" spc="-15">
                <a:latin typeface="Trebuchet MS"/>
                <a:cs typeface="Trebuchet MS"/>
              </a:rPr>
              <a:t>public</a:t>
            </a:r>
            <a:r>
              <a:rPr sz="1000" spc="-190">
                <a:latin typeface="Trebuchet MS"/>
                <a:cs typeface="Trebuchet MS"/>
              </a:rPr>
              <a:t> </a:t>
            </a:r>
            <a:r>
              <a:rPr sz="1000" spc="-20">
                <a:latin typeface="Trebuchet MS"/>
                <a:cs typeface="Trebuchet MS"/>
              </a:rPr>
              <a:t>owner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spc="-15">
                <a:latin typeface="Trebuchet MS"/>
                <a:cs typeface="Trebuchet MS"/>
              </a:rPr>
              <a:t>.mapping </a:t>
            </a:r>
            <a:r>
              <a:rPr sz="1000" spc="-10">
                <a:latin typeface="Trebuchet MS"/>
                <a:cs typeface="Trebuchet MS"/>
              </a:rPr>
              <a:t>(address=&gt;unit) public </a:t>
            </a:r>
            <a:r>
              <a:rPr sz="1000" spc="15">
                <a:latin typeface="Trebuchet MS"/>
                <a:cs typeface="Trebuchet MS"/>
              </a:rPr>
              <a:t>usersPaid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30">
                <a:latin typeface="Trebuchet MS"/>
                <a:cs typeface="Trebuchet MS"/>
              </a:rPr>
              <a:t>.unit </a:t>
            </a:r>
            <a:r>
              <a:rPr sz="1000" spc="-10">
                <a:latin typeface="Trebuchet MS"/>
                <a:cs typeface="Trebuchet MS"/>
              </a:rPr>
              <a:t>public</a:t>
            </a:r>
            <a:r>
              <a:rPr sz="1000" spc="15">
                <a:latin typeface="Trebuchet MS"/>
                <a:cs typeface="Trebuchet MS"/>
              </a:rPr>
              <a:t> </a:t>
            </a:r>
            <a:r>
              <a:rPr sz="1000" spc="5">
                <a:latin typeface="Trebuchet MS"/>
                <a:cs typeface="Trebuchet MS"/>
              </a:rPr>
              <a:t>numUsers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9165" y="1504697"/>
            <a:ext cx="3068320" cy="965649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</a:pPr>
            <a:r>
              <a:rPr sz="1000" b="1" spc="-55">
                <a:solidFill>
                  <a:srgbClr val="FF0000"/>
                </a:solidFill>
                <a:latin typeface="Arial"/>
                <a:cs typeface="Arial"/>
              </a:rPr>
              <a:t>Functions</a:t>
            </a:r>
            <a:endParaRPr sz="10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000" spc="-15">
                <a:latin typeface="Trebuchet MS"/>
                <a:cs typeface="Trebuchet MS"/>
              </a:rPr>
              <a:t>.SmartSwitch()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25">
                <a:latin typeface="Trebuchet MS"/>
                <a:cs typeface="Trebuchet MS"/>
              </a:rPr>
              <a:t>.payToSwitch()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5">
                <a:latin typeface="Trebuchet MS"/>
                <a:cs typeface="Trebuchet MS"/>
              </a:rPr>
              <a:t>.refundUser(address </a:t>
            </a:r>
            <a:r>
              <a:rPr sz="1000" spc="-30">
                <a:latin typeface="Trebuchet MS"/>
                <a:cs typeface="Trebuchet MS"/>
              </a:rPr>
              <a:t>recipeint, </a:t>
            </a:r>
            <a:r>
              <a:rPr sz="1000" spc="-15">
                <a:latin typeface="Trebuchet MS"/>
                <a:cs typeface="Trebuchet MS"/>
              </a:rPr>
              <a:t>unit</a:t>
            </a:r>
            <a:r>
              <a:rPr sz="1000" spc="30">
                <a:latin typeface="Trebuchet MS"/>
                <a:cs typeface="Trebuchet MS"/>
              </a:rPr>
              <a:t> </a:t>
            </a:r>
            <a:r>
              <a:rPr sz="1000" spc="-15">
                <a:latin typeface="Trebuchet MS"/>
                <a:cs typeface="Trebuchet MS"/>
              </a:rPr>
              <a:t>amount)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20">
                <a:latin typeface="Trebuchet MS"/>
                <a:cs typeface="Trebuchet MS"/>
              </a:rPr>
              <a:t>.withdrawFunds()</a:t>
            </a:r>
            <a:endParaRPr sz="10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000" spc="-20">
                <a:latin typeface="Trebuchet MS"/>
                <a:cs typeface="Trebuchet MS"/>
              </a:rPr>
              <a:t>.kill()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9165" y="3109976"/>
            <a:ext cx="3068320" cy="379591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100" b="1" spc="-40">
                <a:solidFill>
                  <a:srgbClr val="FF0000"/>
                </a:solidFill>
                <a:latin typeface="Arial"/>
                <a:cs typeface="Arial"/>
              </a:rPr>
              <a:t>Modifiers</a:t>
            </a:r>
            <a:endParaRPr sz="11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100" spc="-20">
                <a:latin typeface="Trebuchet MS"/>
                <a:cs typeface="Trebuchet MS"/>
              </a:rPr>
              <a:t>.onlyOwner()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9165" y="3845560"/>
            <a:ext cx="3068320" cy="549509"/>
          </a:xfrm>
          <a:prstGeom prst="rect">
            <a:avLst/>
          </a:prstGeom>
          <a:solidFill>
            <a:srgbClr val="FFFFFF"/>
          </a:solidFill>
          <a:ln w="25907">
            <a:solidFill>
              <a:srgbClr val="FF66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100" b="1" spc="-80">
                <a:solidFill>
                  <a:srgbClr val="FF0000"/>
                </a:solidFill>
                <a:latin typeface="Arial"/>
                <a:cs typeface="Arial"/>
              </a:rPr>
              <a:t>Events</a:t>
            </a:r>
            <a:endParaRPr sz="11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100" spc="-5">
                <a:latin typeface="Trebuchet MS"/>
                <a:cs typeface="Trebuchet MS"/>
              </a:rPr>
              <a:t>.Deposit(address_from,</a:t>
            </a:r>
            <a:r>
              <a:rPr sz="1100" spc="-55">
                <a:latin typeface="Trebuchet MS"/>
                <a:cs typeface="Trebuchet MS"/>
              </a:rPr>
              <a:t> </a:t>
            </a:r>
            <a:r>
              <a:rPr sz="1100" spc="-10">
                <a:latin typeface="Trebuchet MS"/>
                <a:cs typeface="Trebuchet MS"/>
              </a:rPr>
              <a:t>unit_amount)</a:t>
            </a:r>
            <a:endParaRPr sz="1100">
              <a:latin typeface="Trebuchet MS"/>
              <a:cs typeface="Trebuchet MS"/>
            </a:endParaRPr>
          </a:p>
          <a:p>
            <a:pPr marL="90805">
              <a:lnSpc>
                <a:spcPct val="100000"/>
              </a:lnSpc>
            </a:pPr>
            <a:r>
              <a:rPr sz="1100" spc="-10">
                <a:latin typeface="Trebuchet MS"/>
                <a:cs typeface="Trebuchet MS"/>
              </a:rPr>
              <a:t>.Refund(address_to,</a:t>
            </a:r>
            <a:r>
              <a:rPr sz="1100" spc="-55">
                <a:latin typeface="Trebuchet MS"/>
                <a:cs typeface="Trebuchet MS"/>
              </a:rPr>
              <a:t> </a:t>
            </a:r>
            <a:r>
              <a:rPr sz="1100" spc="-10">
                <a:latin typeface="Trebuchet MS"/>
                <a:cs typeface="Trebuchet MS"/>
              </a:rPr>
              <a:t>unit_amount)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2670" y="4998856"/>
            <a:ext cx="10598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>
                <a:latin typeface="Arial"/>
                <a:cs typeface="Arial"/>
              </a:rPr>
              <a:t>Smart</a:t>
            </a:r>
            <a:r>
              <a:rPr sz="1200" b="1" spc="-65">
                <a:latin typeface="Arial"/>
                <a:cs typeface="Arial"/>
              </a:rPr>
              <a:t> </a:t>
            </a:r>
            <a:r>
              <a:rPr sz="1200" b="1" spc="-45">
                <a:latin typeface="Arial"/>
                <a:cs typeface="Arial"/>
              </a:rPr>
              <a:t>Contract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291" y="367708"/>
            <a:ext cx="2733675" cy="2289385"/>
            <a:chOff x="82291" y="275780"/>
            <a:chExt cx="2733675" cy="1717039"/>
          </a:xfrm>
        </p:grpSpPr>
        <p:sp>
          <p:nvSpPr>
            <p:cNvPr id="12" name="object 12"/>
            <p:cNvSpPr/>
            <p:nvPr/>
          </p:nvSpPr>
          <p:spPr>
            <a:xfrm>
              <a:off x="82291" y="662136"/>
              <a:ext cx="463550" cy="250190"/>
            </a:xfrm>
            <a:custGeom>
              <a:avLst/>
              <a:gdLst/>
              <a:ahLst/>
              <a:cxnLst/>
              <a:rect l="l" t="t" r="r" b="b"/>
              <a:pathLst>
                <a:path w="463550" h="250190">
                  <a:moveTo>
                    <a:pt x="257011" y="0"/>
                  </a:moveTo>
                  <a:lnTo>
                    <a:pt x="206281" y="0"/>
                  </a:lnTo>
                  <a:lnTo>
                    <a:pt x="156535" y="6018"/>
                  </a:lnTo>
                  <a:lnTo>
                    <a:pt x="109739" y="18054"/>
                  </a:lnTo>
                  <a:lnTo>
                    <a:pt x="67860" y="36109"/>
                  </a:lnTo>
                  <a:lnTo>
                    <a:pt x="30160" y="62932"/>
                  </a:lnTo>
                  <a:lnTo>
                    <a:pt x="0" y="125009"/>
                  </a:lnTo>
                  <a:lnTo>
                    <a:pt x="7540" y="156891"/>
                  </a:lnTo>
                  <a:lnTo>
                    <a:pt x="67860" y="213909"/>
                  </a:lnTo>
                  <a:lnTo>
                    <a:pt x="109739" y="231964"/>
                  </a:lnTo>
                  <a:lnTo>
                    <a:pt x="156535" y="244000"/>
                  </a:lnTo>
                  <a:lnTo>
                    <a:pt x="206281" y="250018"/>
                  </a:lnTo>
                  <a:lnTo>
                    <a:pt x="257011" y="250018"/>
                  </a:lnTo>
                  <a:lnTo>
                    <a:pt x="306757" y="244000"/>
                  </a:lnTo>
                  <a:lnTo>
                    <a:pt x="353553" y="231964"/>
                  </a:lnTo>
                  <a:lnTo>
                    <a:pt x="395431" y="213909"/>
                  </a:lnTo>
                  <a:lnTo>
                    <a:pt x="433129" y="187086"/>
                  </a:lnTo>
                  <a:lnTo>
                    <a:pt x="463288" y="125009"/>
                  </a:lnTo>
                  <a:lnTo>
                    <a:pt x="455748" y="93127"/>
                  </a:lnTo>
                  <a:lnTo>
                    <a:pt x="395431" y="36109"/>
                  </a:lnTo>
                  <a:lnTo>
                    <a:pt x="353553" y="18054"/>
                  </a:lnTo>
                  <a:lnTo>
                    <a:pt x="306757" y="6018"/>
                  </a:lnTo>
                  <a:lnTo>
                    <a:pt x="257011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976" y="716280"/>
              <a:ext cx="237744" cy="1417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1439" y="1832482"/>
              <a:ext cx="955040" cy="160020"/>
            </a:xfrm>
            <a:custGeom>
              <a:avLst/>
              <a:gdLst/>
              <a:ahLst/>
              <a:cxnLst/>
              <a:rect l="l" t="t" r="r" b="b"/>
              <a:pathLst>
                <a:path w="955039" h="160019">
                  <a:moveTo>
                    <a:pt x="794893" y="0"/>
                  </a:moveTo>
                  <a:lnTo>
                    <a:pt x="794638" y="53343"/>
                  </a:lnTo>
                  <a:lnTo>
                    <a:pt x="821309" y="53466"/>
                  </a:lnTo>
                  <a:lnTo>
                    <a:pt x="821055" y="106806"/>
                  </a:lnTo>
                  <a:lnTo>
                    <a:pt x="794384" y="106806"/>
                  </a:lnTo>
                  <a:lnTo>
                    <a:pt x="794131" y="160019"/>
                  </a:lnTo>
                  <a:lnTo>
                    <a:pt x="901836" y="106806"/>
                  </a:lnTo>
                  <a:lnTo>
                    <a:pt x="821055" y="106806"/>
                  </a:lnTo>
                  <a:lnTo>
                    <a:pt x="902086" y="106683"/>
                  </a:lnTo>
                  <a:lnTo>
                    <a:pt x="954532" y="80771"/>
                  </a:lnTo>
                  <a:lnTo>
                    <a:pt x="794893" y="0"/>
                  </a:lnTo>
                  <a:close/>
                </a:path>
                <a:path w="955039" h="160019">
                  <a:moveTo>
                    <a:pt x="794638" y="53343"/>
                  </a:moveTo>
                  <a:lnTo>
                    <a:pt x="794384" y="106683"/>
                  </a:lnTo>
                  <a:lnTo>
                    <a:pt x="821055" y="106806"/>
                  </a:lnTo>
                  <a:lnTo>
                    <a:pt x="821309" y="53466"/>
                  </a:lnTo>
                  <a:lnTo>
                    <a:pt x="794638" y="53343"/>
                  </a:lnTo>
                  <a:close/>
                </a:path>
                <a:path w="955039" h="160019">
                  <a:moveTo>
                    <a:pt x="254" y="49656"/>
                  </a:moveTo>
                  <a:lnTo>
                    <a:pt x="0" y="102996"/>
                  </a:lnTo>
                  <a:lnTo>
                    <a:pt x="794384" y="106683"/>
                  </a:lnTo>
                  <a:lnTo>
                    <a:pt x="794638" y="53343"/>
                  </a:lnTo>
                  <a:lnTo>
                    <a:pt x="254" y="49656"/>
                  </a:lnTo>
                  <a:close/>
                </a:path>
              </a:pathLst>
            </a:custGeom>
            <a:solidFill>
              <a:srgbClr val="FF6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3573" y="288798"/>
              <a:ext cx="1379220" cy="1536700"/>
            </a:xfrm>
            <a:custGeom>
              <a:avLst/>
              <a:gdLst/>
              <a:ahLst/>
              <a:cxnLst/>
              <a:rect l="l" t="t" r="r" b="b"/>
              <a:pathLst>
                <a:path w="1379220" h="1536700">
                  <a:moveTo>
                    <a:pt x="0" y="1536191"/>
                  </a:moveTo>
                  <a:lnTo>
                    <a:pt x="1379220" y="1536191"/>
                  </a:lnTo>
                  <a:lnTo>
                    <a:pt x="1379220" y="0"/>
                  </a:lnTo>
                  <a:lnTo>
                    <a:pt x="0" y="0"/>
                  </a:lnTo>
                  <a:lnTo>
                    <a:pt x="0" y="1536191"/>
                  </a:lnTo>
                  <a:close/>
                </a:path>
              </a:pathLst>
            </a:custGeom>
            <a:ln w="25908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9773" y="364998"/>
              <a:ext cx="1264920" cy="414655"/>
            </a:xfrm>
            <a:custGeom>
              <a:avLst/>
              <a:gdLst/>
              <a:ahLst/>
              <a:cxnLst/>
              <a:rect l="l" t="t" r="r" b="b"/>
              <a:pathLst>
                <a:path w="1264920" h="414655">
                  <a:moveTo>
                    <a:pt x="0" y="414527"/>
                  </a:moveTo>
                  <a:lnTo>
                    <a:pt x="1264920" y="414527"/>
                  </a:lnTo>
                  <a:lnTo>
                    <a:pt x="1264920" y="0"/>
                  </a:lnTo>
                  <a:lnTo>
                    <a:pt x="0" y="0"/>
                  </a:lnTo>
                  <a:lnTo>
                    <a:pt x="0" y="414527"/>
                  </a:lnTo>
                  <a:close/>
                </a:path>
              </a:pathLst>
            </a:custGeom>
            <a:ln w="2590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76527" y="402337"/>
            <a:ext cx="1353820" cy="266740"/>
          </a:xfrm>
          <a:prstGeom prst="rect">
            <a:avLst/>
          </a:prstGeom>
          <a:solidFill>
            <a:srgbClr val="92D2EF"/>
          </a:solidFill>
        </p:spPr>
        <p:txBody>
          <a:bodyPr vert="horz" wrap="square" lIns="0" tIns="10414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820"/>
              </a:spcBef>
            </a:pPr>
            <a:r>
              <a:rPr sz="1050" spc="-15">
                <a:latin typeface="Trebuchet MS"/>
                <a:cs typeface="Trebuchet MS"/>
              </a:rPr>
              <a:t>Account</a:t>
            </a:r>
            <a:r>
              <a:rPr sz="1050" spc="-60">
                <a:latin typeface="Trebuchet MS"/>
                <a:cs typeface="Trebuchet MS"/>
              </a:rPr>
              <a:t> </a:t>
            </a:r>
            <a:r>
              <a:rPr sz="1050" spc="5">
                <a:latin typeface="Trebuchet MS"/>
                <a:cs typeface="Trebuchet MS"/>
              </a:rPr>
              <a:t>Address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4347" y="1758696"/>
            <a:ext cx="1203325" cy="388567"/>
          </a:xfrm>
          <a:prstGeom prst="rect">
            <a:avLst/>
          </a:prstGeom>
          <a:solidFill>
            <a:srgbClr val="FFFFFF"/>
          </a:solidFill>
          <a:ln w="25908">
            <a:solidFill>
              <a:srgbClr val="FF66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509"/>
              </a:spcBef>
            </a:pPr>
            <a:r>
              <a:rPr sz="1050" spc="-15">
                <a:latin typeface="Trebuchet MS"/>
                <a:cs typeface="Trebuchet MS"/>
              </a:rPr>
              <a:t>Account</a:t>
            </a:r>
            <a:r>
              <a:rPr sz="1050" spc="-65">
                <a:latin typeface="Trebuchet MS"/>
                <a:cs typeface="Trebuchet MS"/>
              </a:rPr>
              <a:t> </a:t>
            </a:r>
            <a:r>
              <a:rPr sz="1050" spc="5">
                <a:latin typeface="Trebuchet MS"/>
                <a:cs typeface="Trebuchet MS"/>
              </a:rPr>
              <a:t>Balance</a:t>
            </a:r>
            <a:endParaRPr sz="105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  <a:spcBef>
                <a:spcPts val="5"/>
              </a:spcBef>
            </a:pPr>
            <a:r>
              <a:rPr sz="1050" spc="-10">
                <a:latin typeface="Trebuchet MS"/>
                <a:cs typeface="Trebuchet MS"/>
              </a:rPr>
              <a:t>(Ether)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4347" y="1232407"/>
            <a:ext cx="1203325" cy="319959"/>
          </a:xfrm>
          <a:prstGeom prst="rect">
            <a:avLst/>
          </a:prstGeom>
          <a:solidFill>
            <a:srgbClr val="FFFFFF"/>
          </a:solidFill>
          <a:ln w="25908">
            <a:solidFill>
              <a:srgbClr val="FF66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35"/>
              </a:spcBef>
            </a:pPr>
            <a:r>
              <a:rPr sz="900" spc="-15">
                <a:latin typeface="Trebuchet MS"/>
                <a:cs typeface="Trebuchet MS"/>
              </a:rPr>
              <a:t>Account</a:t>
            </a:r>
            <a:r>
              <a:rPr sz="900" spc="-25">
                <a:latin typeface="Trebuchet MS"/>
                <a:cs typeface="Trebuchet MS"/>
              </a:rPr>
              <a:t> </a:t>
            </a:r>
            <a:r>
              <a:rPr sz="900" spc="5">
                <a:latin typeface="Trebuchet MS"/>
                <a:cs typeface="Trebuchet MS"/>
              </a:rPr>
              <a:t>Keys</a:t>
            </a:r>
            <a:endParaRPr sz="90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900" spc="-15">
                <a:latin typeface="Trebuchet MS"/>
                <a:cs typeface="Trebuchet MS"/>
              </a:rPr>
              <a:t>(Private </a:t>
            </a:r>
            <a:r>
              <a:rPr sz="900" spc="-65">
                <a:latin typeface="Trebuchet MS"/>
                <a:cs typeface="Trebuchet MS"/>
              </a:rPr>
              <a:t>&amp;</a:t>
            </a:r>
            <a:r>
              <a:rPr sz="900">
                <a:latin typeface="Trebuchet MS"/>
                <a:cs typeface="Trebuchet MS"/>
              </a:rPr>
              <a:t> Public)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25854" y="107358"/>
            <a:ext cx="52324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75">
                <a:latin typeface="Arial"/>
                <a:cs typeface="Arial"/>
              </a:rPr>
              <a:t>Account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1113" y="922527"/>
            <a:ext cx="544195" cy="213360"/>
          </a:xfrm>
          <a:custGeom>
            <a:avLst/>
            <a:gdLst/>
            <a:ahLst/>
            <a:cxnLst/>
            <a:rect l="l" t="t" r="r" b="b"/>
            <a:pathLst>
              <a:path w="544194" h="160019">
                <a:moveTo>
                  <a:pt x="384136" y="0"/>
                </a:moveTo>
                <a:lnTo>
                  <a:pt x="384136" y="160019"/>
                </a:lnTo>
                <a:lnTo>
                  <a:pt x="490816" y="106679"/>
                </a:lnTo>
                <a:lnTo>
                  <a:pt x="410806" y="106679"/>
                </a:lnTo>
                <a:lnTo>
                  <a:pt x="410806" y="53339"/>
                </a:lnTo>
                <a:lnTo>
                  <a:pt x="490816" y="53339"/>
                </a:lnTo>
                <a:lnTo>
                  <a:pt x="384136" y="0"/>
                </a:lnTo>
                <a:close/>
              </a:path>
              <a:path w="544194" h="160019">
                <a:moveTo>
                  <a:pt x="38413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384136" y="106679"/>
                </a:lnTo>
                <a:lnTo>
                  <a:pt x="384136" y="53339"/>
                </a:lnTo>
                <a:close/>
              </a:path>
              <a:path w="544194" h="160019">
                <a:moveTo>
                  <a:pt x="490816" y="53339"/>
                </a:moveTo>
                <a:lnTo>
                  <a:pt x="410806" y="53339"/>
                </a:lnTo>
                <a:lnTo>
                  <a:pt x="410806" y="106679"/>
                </a:lnTo>
                <a:lnTo>
                  <a:pt x="490816" y="106679"/>
                </a:lnTo>
                <a:lnTo>
                  <a:pt x="544156" y="80009"/>
                </a:lnTo>
                <a:lnTo>
                  <a:pt x="490816" y="53339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8668" y="822620"/>
            <a:ext cx="965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334" marR="5080">
              <a:lnSpc>
                <a:spcPct val="100000"/>
              </a:lnSpc>
              <a:spcBef>
                <a:spcPts val="100"/>
              </a:spcBef>
            </a:pPr>
            <a:r>
              <a:rPr sz="900" spc="-10">
                <a:latin typeface="Trebuchet MS"/>
                <a:cs typeface="Trebuchet MS"/>
              </a:rPr>
              <a:t>Cr</a:t>
            </a:r>
            <a:r>
              <a:rPr sz="900" spc="-15">
                <a:latin typeface="Trebuchet MS"/>
                <a:cs typeface="Trebuchet MS"/>
              </a:rPr>
              <a:t>e</a:t>
            </a:r>
            <a:r>
              <a:rPr sz="900">
                <a:latin typeface="Trebuchet MS"/>
                <a:cs typeface="Trebuchet MS"/>
              </a:rPr>
              <a:t>a</a:t>
            </a:r>
            <a:r>
              <a:rPr sz="900" spc="-75">
                <a:latin typeface="Trebuchet MS"/>
                <a:cs typeface="Trebuchet MS"/>
              </a:rPr>
              <a:t>t</a:t>
            </a:r>
            <a:r>
              <a:rPr sz="900" spc="-55">
                <a:latin typeface="Trebuchet MS"/>
                <a:cs typeface="Trebuchet MS"/>
              </a:rPr>
              <a:t>e</a:t>
            </a:r>
            <a:r>
              <a:rPr sz="900" spc="-10">
                <a:latin typeface="Trebuchet MS"/>
                <a:cs typeface="Trebuchet MS"/>
              </a:rPr>
              <a:t>s/  </a:t>
            </a:r>
            <a:r>
              <a:rPr sz="900" spc="-5">
                <a:latin typeface="Trebuchet MS"/>
                <a:cs typeface="Trebuchet MS"/>
              </a:rPr>
              <a:t>Owns</a:t>
            </a:r>
            <a:endParaRPr sz="900">
              <a:latin typeface="Trebuchet MS"/>
              <a:cs typeface="Trebuchet MS"/>
            </a:endParaRPr>
          </a:p>
          <a:p>
            <a:pPr marL="82550" marR="412115" indent="-70485">
              <a:lnSpc>
                <a:spcPct val="100000"/>
              </a:lnSpc>
              <a:spcBef>
                <a:spcPts val="45"/>
              </a:spcBef>
            </a:pPr>
            <a:r>
              <a:rPr sz="1100" spc="-20">
                <a:latin typeface="Trebuchet MS"/>
                <a:cs typeface="Trebuchet MS"/>
              </a:rPr>
              <a:t>Con</a:t>
            </a:r>
            <a:r>
              <a:rPr sz="1100" spc="-10">
                <a:latin typeface="Trebuchet MS"/>
                <a:cs typeface="Trebuchet MS"/>
              </a:rPr>
              <a:t>t</a:t>
            </a:r>
            <a:r>
              <a:rPr sz="1100" spc="35">
                <a:latin typeface="Trebuchet MS"/>
                <a:cs typeface="Trebuchet MS"/>
              </a:rPr>
              <a:t>r</a:t>
            </a:r>
            <a:r>
              <a:rPr sz="1100" spc="5">
                <a:latin typeface="Trebuchet MS"/>
                <a:cs typeface="Trebuchet MS"/>
              </a:rPr>
              <a:t>a</a:t>
            </a:r>
            <a:r>
              <a:rPr sz="1100" spc="-40">
                <a:latin typeface="Trebuchet MS"/>
                <a:cs typeface="Trebuchet MS"/>
              </a:rPr>
              <a:t>ct  </a:t>
            </a:r>
            <a:r>
              <a:rPr sz="1100" spc="-25">
                <a:latin typeface="Trebuchet MS"/>
                <a:cs typeface="Trebuchet MS"/>
              </a:rPr>
              <a:t>Owner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075" y="3895981"/>
            <a:ext cx="804545" cy="781473"/>
            <a:chOff x="103074" y="2921985"/>
            <a:chExt cx="804545" cy="586105"/>
          </a:xfrm>
        </p:grpSpPr>
        <p:sp>
          <p:nvSpPr>
            <p:cNvPr id="24" name="object 24"/>
            <p:cNvSpPr/>
            <p:nvPr/>
          </p:nvSpPr>
          <p:spPr>
            <a:xfrm>
              <a:off x="103074" y="2921985"/>
              <a:ext cx="804545" cy="586105"/>
            </a:xfrm>
            <a:custGeom>
              <a:avLst/>
              <a:gdLst/>
              <a:ahLst/>
              <a:cxnLst/>
              <a:rect l="l" t="t" r="r" b="b"/>
              <a:pathLst>
                <a:path w="804544" h="586104">
                  <a:moveTo>
                    <a:pt x="425906" y="0"/>
                  </a:moveTo>
                  <a:lnTo>
                    <a:pt x="378318" y="0"/>
                  </a:lnTo>
                  <a:lnTo>
                    <a:pt x="330997" y="4071"/>
                  </a:lnTo>
                  <a:lnTo>
                    <a:pt x="284478" y="12214"/>
                  </a:lnTo>
                  <a:lnTo>
                    <a:pt x="239295" y="24429"/>
                  </a:lnTo>
                  <a:lnTo>
                    <a:pt x="195982" y="40715"/>
                  </a:lnTo>
                  <a:lnTo>
                    <a:pt x="155074" y="61072"/>
                  </a:lnTo>
                  <a:lnTo>
                    <a:pt x="117105" y="85501"/>
                  </a:lnTo>
                  <a:lnTo>
                    <a:pt x="78070" y="118400"/>
                  </a:lnTo>
                  <a:lnTo>
                    <a:pt x="46842" y="154184"/>
                  </a:lnTo>
                  <a:lnTo>
                    <a:pt x="23421" y="192212"/>
                  </a:lnTo>
                  <a:lnTo>
                    <a:pt x="7807" y="231843"/>
                  </a:lnTo>
                  <a:lnTo>
                    <a:pt x="0" y="272436"/>
                  </a:lnTo>
                  <a:lnTo>
                    <a:pt x="0" y="313349"/>
                  </a:lnTo>
                  <a:lnTo>
                    <a:pt x="7807" y="353942"/>
                  </a:lnTo>
                  <a:lnTo>
                    <a:pt x="23421" y="393573"/>
                  </a:lnTo>
                  <a:lnTo>
                    <a:pt x="46842" y="431601"/>
                  </a:lnTo>
                  <a:lnTo>
                    <a:pt x="78070" y="467385"/>
                  </a:lnTo>
                  <a:lnTo>
                    <a:pt x="117105" y="500283"/>
                  </a:lnTo>
                  <a:lnTo>
                    <a:pt x="155074" y="524685"/>
                  </a:lnTo>
                  <a:lnTo>
                    <a:pt x="195982" y="545020"/>
                  </a:lnTo>
                  <a:lnTo>
                    <a:pt x="239295" y="561288"/>
                  </a:lnTo>
                  <a:lnTo>
                    <a:pt x="284478" y="573489"/>
                  </a:lnTo>
                  <a:lnTo>
                    <a:pt x="330997" y="581623"/>
                  </a:lnTo>
                  <a:lnTo>
                    <a:pt x="378318" y="585690"/>
                  </a:lnTo>
                  <a:lnTo>
                    <a:pt x="425906" y="585690"/>
                  </a:lnTo>
                  <a:lnTo>
                    <a:pt x="473227" y="581623"/>
                  </a:lnTo>
                  <a:lnTo>
                    <a:pt x="519746" y="573489"/>
                  </a:lnTo>
                  <a:lnTo>
                    <a:pt x="564930" y="561288"/>
                  </a:lnTo>
                  <a:lnTo>
                    <a:pt x="608242" y="545020"/>
                  </a:lnTo>
                  <a:lnTo>
                    <a:pt x="649150" y="524685"/>
                  </a:lnTo>
                  <a:lnTo>
                    <a:pt x="687119" y="500283"/>
                  </a:lnTo>
                  <a:lnTo>
                    <a:pt x="726154" y="467385"/>
                  </a:lnTo>
                  <a:lnTo>
                    <a:pt x="757382" y="431601"/>
                  </a:lnTo>
                  <a:lnTo>
                    <a:pt x="780804" y="393573"/>
                  </a:lnTo>
                  <a:lnTo>
                    <a:pt x="796418" y="353942"/>
                  </a:lnTo>
                  <a:lnTo>
                    <a:pt x="804225" y="313349"/>
                  </a:lnTo>
                  <a:lnTo>
                    <a:pt x="804225" y="272436"/>
                  </a:lnTo>
                  <a:lnTo>
                    <a:pt x="796418" y="231843"/>
                  </a:lnTo>
                  <a:lnTo>
                    <a:pt x="780804" y="192212"/>
                  </a:lnTo>
                  <a:lnTo>
                    <a:pt x="757382" y="154184"/>
                  </a:lnTo>
                  <a:lnTo>
                    <a:pt x="726154" y="118400"/>
                  </a:lnTo>
                  <a:lnTo>
                    <a:pt x="687119" y="85501"/>
                  </a:lnTo>
                  <a:lnTo>
                    <a:pt x="649150" y="61072"/>
                  </a:lnTo>
                  <a:lnTo>
                    <a:pt x="608242" y="40715"/>
                  </a:lnTo>
                  <a:lnTo>
                    <a:pt x="564930" y="24429"/>
                  </a:lnTo>
                  <a:lnTo>
                    <a:pt x="519746" y="12214"/>
                  </a:lnTo>
                  <a:lnTo>
                    <a:pt x="473227" y="4071"/>
                  </a:lnTo>
                  <a:lnTo>
                    <a:pt x="425906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787" y="3072384"/>
              <a:ext cx="466344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7573" y="3635418"/>
            <a:ext cx="3746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>
                <a:latin typeface="Trebuchet MS"/>
                <a:cs typeface="Trebuchet MS"/>
              </a:rPr>
              <a:t>Us</a:t>
            </a:r>
            <a:r>
              <a:rPr sz="1100" spc="-5">
                <a:latin typeface="Trebuchet MS"/>
                <a:cs typeface="Trebuchet MS"/>
              </a:rPr>
              <a:t>e</a:t>
            </a:r>
            <a:r>
              <a:rPr sz="1100" spc="-10">
                <a:latin typeface="Trebuchet MS"/>
                <a:cs typeface="Trebuchet MS"/>
              </a:rPr>
              <a:t>r</a:t>
            </a:r>
            <a:r>
              <a:rPr sz="1100" spc="80"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1056" y="4654128"/>
            <a:ext cx="731520" cy="699347"/>
            <a:chOff x="131056" y="3490596"/>
            <a:chExt cx="731520" cy="524510"/>
          </a:xfrm>
        </p:grpSpPr>
        <p:sp>
          <p:nvSpPr>
            <p:cNvPr id="28" name="object 28"/>
            <p:cNvSpPr/>
            <p:nvPr/>
          </p:nvSpPr>
          <p:spPr>
            <a:xfrm>
              <a:off x="131056" y="3490596"/>
              <a:ext cx="731520" cy="524510"/>
            </a:xfrm>
            <a:custGeom>
              <a:avLst/>
              <a:gdLst/>
              <a:ahLst/>
              <a:cxnLst/>
              <a:rect l="l" t="t" r="r" b="b"/>
              <a:pathLst>
                <a:path w="731519" h="524510">
                  <a:moveTo>
                    <a:pt x="391260" y="0"/>
                  </a:moveTo>
                  <a:lnTo>
                    <a:pt x="340239" y="0"/>
                  </a:lnTo>
                  <a:lnTo>
                    <a:pt x="289618" y="5088"/>
                  </a:lnTo>
                  <a:lnTo>
                    <a:pt x="240198" y="15265"/>
                  </a:lnTo>
                  <a:lnTo>
                    <a:pt x="192778" y="30530"/>
                  </a:lnTo>
                  <a:lnTo>
                    <a:pt x="148161" y="50883"/>
                  </a:lnTo>
                  <a:lnTo>
                    <a:pt x="107144" y="76325"/>
                  </a:lnTo>
                  <a:lnTo>
                    <a:pt x="68572" y="108930"/>
                  </a:lnTo>
                  <a:lnTo>
                    <a:pt x="38572" y="144588"/>
                  </a:lnTo>
                  <a:lnTo>
                    <a:pt x="17143" y="182536"/>
                  </a:lnTo>
                  <a:lnTo>
                    <a:pt x="4285" y="222010"/>
                  </a:lnTo>
                  <a:lnTo>
                    <a:pt x="0" y="262246"/>
                  </a:lnTo>
                  <a:lnTo>
                    <a:pt x="4285" y="302479"/>
                  </a:lnTo>
                  <a:lnTo>
                    <a:pt x="17143" y="341948"/>
                  </a:lnTo>
                  <a:lnTo>
                    <a:pt x="38572" y="379886"/>
                  </a:lnTo>
                  <a:lnTo>
                    <a:pt x="68572" y="415531"/>
                  </a:lnTo>
                  <a:lnTo>
                    <a:pt x="107144" y="448118"/>
                  </a:lnTo>
                  <a:lnTo>
                    <a:pt x="148161" y="473576"/>
                  </a:lnTo>
                  <a:lnTo>
                    <a:pt x="192778" y="493942"/>
                  </a:lnTo>
                  <a:lnTo>
                    <a:pt x="240198" y="509216"/>
                  </a:lnTo>
                  <a:lnTo>
                    <a:pt x="289618" y="519400"/>
                  </a:lnTo>
                  <a:lnTo>
                    <a:pt x="340239" y="524491"/>
                  </a:lnTo>
                  <a:lnTo>
                    <a:pt x="391260" y="524491"/>
                  </a:lnTo>
                  <a:lnTo>
                    <a:pt x="441882" y="519400"/>
                  </a:lnTo>
                  <a:lnTo>
                    <a:pt x="491304" y="509216"/>
                  </a:lnTo>
                  <a:lnTo>
                    <a:pt x="538725" y="493942"/>
                  </a:lnTo>
                  <a:lnTo>
                    <a:pt x="583345" y="473576"/>
                  </a:lnTo>
                  <a:lnTo>
                    <a:pt x="624365" y="448118"/>
                  </a:lnTo>
                  <a:lnTo>
                    <a:pt x="662934" y="415531"/>
                  </a:lnTo>
                  <a:lnTo>
                    <a:pt x="692932" y="379886"/>
                  </a:lnTo>
                  <a:lnTo>
                    <a:pt x="714360" y="341948"/>
                  </a:lnTo>
                  <a:lnTo>
                    <a:pt x="727216" y="302479"/>
                  </a:lnTo>
                  <a:lnTo>
                    <a:pt x="731502" y="262246"/>
                  </a:lnTo>
                  <a:lnTo>
                    <a:pt x="727216" y="222010"/>
                  </a:lnTo>
                  <a:lnTo>
                    <a:pt x="714360" y="182536"/>
                  </a:lnTo>
                  <a:lnTo>
                    <a:pt x="692932" y="144588"/>
                  </a:lnTo>
                  <a:lnTo>
                    <a:pt x="662934" y="108930"/>
                  </a:lnTo>
                  <a:lnTo>
                    <a:pt x="624365" y="76325"/>
                  </a:lnTo>
                  <a:lnTo>
                    <a:pt x="583345" y="50883"/>
                  </a:lnTo>
                  <a:lnTo>
                    <a:pt x="538725" y="30530"/>
                  </a:lnTo>
                  <a:lnTo>
                    <a:pt x="491304" y="15265"/>
                  </a:lnTo>
                  <a:lnTo>
                    <a:pt x="441882" y="5088"/>
                  </a:lnTo>
                  <a:lnTo>
                    <a:pt x="391260" y="0"/>
                  </a:lnTo>
                  <a:close/>
                </a:path>
              </a:pathLst>
            </a:custGeom>
            <a:solidFill>
              <a:srgbClr val="EBC0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7368" y="3601212"/>
              <a:ext cx="390144" cy="2987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053084" y="4198111"/>
          <a:ext cx="1333499" cy="733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0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BB4800"/>
                      </a:solidFill>
                      <a:prstDash val="solid"/>
                    </a:lnR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B4800"/>
                      </a:solidFill>
                      <a:prstDash val="solid"/>
                    </a:lnL>
                    <a:lnT w="28575">
                      <a:solidFill>
                        <a:srgbClr val="BB4800"/>
                      </a:solidFill>
                      <a:prstDash val="solid"/>
                    </a:lnT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BB4800"/>
                      </a:solidFill>
                      <a:prstDash val="solid"/>
                    </a:lnR>
                    <a:lnT w="28575">
                      <a:solidFill>
                        <a:srgbClr val="BB4800"/>
                      </a:solidFill>
                      <a:prstDash val="solid"/>
                    </a:lnT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B4800"/>
                      </a:solidFill>
                      <a:prstDash val="solid"/>
                    </a:lnL>
                    <a:lnR w="28575">
                      <a:solidFill>
                        <a:srgbClr val="BB4800"/>
                      </a:solidFill>
                      <a:prstDash val="solid"/>
                    </a:lnR>
                    <a:lnT w="28575">
                      <a:solidFill>
                        <a:srgbClr val="BB4800"/>
                      </a:solidFill>
                      <a:prstDash val="solid"/>
                    </a:lnT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9685">
                        <a:lnSpc>
                          <a:spcPts val="1205"/>
                        </a:lnSpc>
                      </a:pPr>
                      <a:r>
                        <a:rPr sz="1500" spc="-5">
                          <a:latin typeface="Trebuchet MS"/>
                          <a:cs typeface="Trebuchet MS"/>
                        </a:rPr>
                        <a:t>Accounts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6773" marB="0">
                    <a:lnL w="28575">
                      <a:solidFill>
                        <a:srgbClr val="BB4800"/>
                      </a:solidFill>
                      <a:prstDash val="solid"/>
                    </a:lnL>
                    <a:lnR w="28575">
                      <a:solidFill>
                        <a:srgbClr val="BB4800"/>
                      </a:solidFill>
                      <a:prstDash val="solid"/>
                    </a:lnR>
                    <a:lnT w="28575">
                      <a:solidFill>
                        <a:srgbClr val="BB4800"/>
                      </a:solidFill>
                      <a:prstDash val="solid"/>
                    </a:lnT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BB4800"/>
                      </a:solidFill>
                      <a:prstDash val="solid"/>
                    </a:lnL>
                    <a:lnR w="28575">
                      <a:solidFill>
                        <a:srgbClr val="BB4800"/>
                      </a:solidFill>
                      <a:prstDash val="solid"/>
                    </a:lnR>
                    <a:lnT w="28575">
                      <a:solidFill>
                        <a:srgbClr val="BB4800"/>
                      </a:solidFill>
                      <a:prstDash val="solid"/>
                    </a:lnT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4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B4800"/>
                      </a:solidFill>
                      <a:prstDash val="solid"/>
                    </a:lnL>
                    <a:lnR w="28575">
                      <a:solidFill>
                        <a:srgbClr val="BB4800"/>
                      </a:solidFill>
                      <a:prstDash val="solid"/>
                    </a:lnR>
                    <a:lnB w="28575">
                      <a:solidFill>
                        <a:srgbClr val="BB4800"/>
                      </a:solidFill>
                      <a:prstDash val="solid"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B4800"/>
                      </a:solidFill>
                      <a:prstDash val="solid"/>
                    </a:lnL>
                    <a:lnT w="28575">
                      <a:solidFill>
                        <a:srgbClr val="BB48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2447926" y="4228355"/>
            <a:ext cx="802005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20">
                <a:latin typeface="Trebuchet MS"/>
                <a:cs typeface="Trebuchet MS"/>
              </a:rPr>
              <a:t>sends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100" spc="5">
                <a:latin typeface="Trebuchet MS"/>
                <a:cs typeface="Trebuchet MS"/>
              </a:rPr>
              <a:t>transactions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1355" y="4552695"/>
            <a:ext cx="6528434" cy="1544320"/>
          </a:xfrm>
          <a:custGeom>
            <a:avLst/>
            <a:gdLst/>
            <a:ahLst/>
            <a:cxnLst/>
            <a:rect l="l" t="t" r="r" b="b"/>
            <a:pathLst>
              <a:path w="6528434" h="1158239">
                <a:moveTo>
                  <a:pt x="357619" y="76212"/>
                </a:moveTo>
                <a:lnTo>
                  <a:pt x="307695" y="52705"/>
                </a:lnTo>
                <a:lnTo>
                  <a:pt x="195732" y="0"/>
                </a:lnTo>
                <a:lnTo>
                  <a:pt x="197002" y="53352"/>
                </a:lnTo>
                <a:lnTo>
                  <a:pt x="0" y="58039"/>
                </a:lnTo>
                <a:lnTo>
                  <a:pt x="1270" y="111379"/>
                </a:lnTo>
                <a:lnTo>
                  <a:pt x="198285" y="106692"/>
                </a:lnTo>
                <a:lnTo>
                  <a:pt x="199567" y="160020"/>
                </a:lnTo>
                <a:lnTo>
                  <a:pt x="357619" y="76212"/>
                </a:lnTo>
                <a:close/>
              </a:path>
              <a:path w="6528434" h="1158239">
                <a:moveTo>
                  <a:pt x="6528308" y="733183"/>
                </a:moveTo>
                <a:lnTo>
                  <a:pt x="6514884" y="707428"/>
                </a:lnTo>
                <a:lnTo>
                  <a:pt x="6445631" y="574548"/>
                </a:lnTo>
                <a:lnTo>
                  <a:pt x="6368415" y="735901"/>
                </a:lnTo>
                <a:lnTo>
                  <a:pt x="6421691" y="734999"/>
                </a:lnTo>
                <a:lnTo>
                  <a:pt x="6428867" y="1158138"/>
                </a:lnTo>
                <a:lnTo>
                  <a:pt x="6482207" y="1157224"/>
                </a:lnTo>
                <a:lnTo>
                  <a:pt x="6475031" y="734098"/>
                </a:lnTo>
                <a:lnTo>
                  <a:pt x="6528308" y="733183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140964" y="881888"/>
            <a:ext cx="1111250" cy="33598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7940" rIns="0" bIns="0" rtlCol="0">
            <a:spAutoFit/>
          </a:bodyPr>
          <a:lstStyle/>
          <a:p>
            <a:pPr marL="64769" marR="154305">
              <a:lnSpc>
                <a:spcPct val="100000"/>
              </a:lnSpc>
              <a:spcBef>
                <a:spcPts val="220"/>
              </a:spcBef>
            </a:pPr>
            <a:r>
              <a:rPr sz="1000" spc="-10">
                <a:latin typeface="Trebuchet MS"/>
                <a:cs typeface="Trebuchet MS"/>
              </a:rPr>
              <a:t>Transaction:  </a:t>
            </a:r>
            <a:r>
              <a:rPr sz="1000" spc="-25">
                <a:latin typeface="Trebuchet MS"/>
                <a:cs typeface="Trebuchet MS"/>
              </a:rPr>
              <a:t>Create</a:t>
            </a:r>
            <a:r>
              <a:rPr sz="1000" spc="-75">
                <a:latin typeface="Trebuchet MS"/>
                <a:cs typeface="Trebuchet MS"/>
              </a:rPr>
              <a:t> </a:t>
            </a:r>
            <a:r>
              <a:rPr sz="1000" spc="-15">
                <a:latin typeface="Trebuchet MS"/>
                <a:cs typeface="Trebuchet MS"/>
              </a:rPr>
              <a:t>Contract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84804" y="4246881"/>
            <a:ext cx="1053465" cy="537326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9209" rIns="0" bIns="0" rtlCol="0">
            <a:spAutoFit/>
          </a:bodyPr>
          <a:lstStyle/>
          <a:p>
            <a:pPr marL="64769" marR="137160">
              <a:lnSpc>
                <a:spcPct val="100000"/>
              </a:lnSpc>
              <a:spcBef>
                <a:spcPts val="229"/>
              </a:spcBef>
            </a:pPr>
            <a:r>
              <a:rPr sz="1100" spc="-10">
                <a:latin typeface="Trebuchet MS"/>
                <a:cs typeface="Trebuchet MS"/>
              </a:rPr>
              <a:t>Transaction:  </a:t>
            </a:r>
            <a:r>
              <a:rPr sz="1100" spc="-5">
                <a:latin typeface="Trebuchet MS"/>
                <a:cs typeface="Trebuchet MS"/>
              </a:rPr>
              <a:t>pa</a:t>
            </a:r>
            <a:r>
              <a:rPr sz="1100" spc="-40">
                <a:latin typeface="Trebuchet MS"/>
                <a:cs typeface="Trebuchet MS"/>
              </a:rPr>
              <a:t>y</a:t>
            </a:r>
            <a:r>
              <a:rPr sz="1100" spc="-80">
                <a:latin typeface="Trebuchet MS"/>
                <a:cs typeface="Trebuchet MS"/>
              </a:rPr>
              <a:t>t</a:t>
            </a:r>
            <a:r>
              <a:rPr sz="1100" spc="40">
                <a:latin typeface="Trebuchet MS"/>
                <a:cs typeface="Trebuchet MS"/>
              </a:rPr>
              <a:t>o</a:t>
            </a:r>
            <a:r>
              <a:rPr sz="1100" spc="30">
                <a:latin typeface="Trebuchet MS"/>
                <a:cs typeface="Trebuchet MS"/>
              </a:rPr>
              <a:t>S</a:t>
            </a:r>
            <a:r>
              <a:rPr sz="1100" spc="-90">
                <a:latin typeface="Trebuchet MS"/>
                <a:cs typeface="Trebuchet MS"/>
              </a:rPr>
              <a:t>w</a:t>
            </a:r>
            <a:r>
              <a:rPr sz="1100" spc="-45">
                <a:latin typeface="Trebuchet MS"/>
                <a:cs typeface="Trebuchet MS"/>
              </a:rPr>
              <a:t>it</a:t>
            </a:r>
            <a:r>
              <a:rPr sz="1100" spc="5">
                <a:latin typeface="Trebuchet MS"/>
                <a:cs typeface="Trebuchet MS"/>
              </a:rPr>
              <a:t>c</a:t>
            </a:r>
            <a:r>
              <a:rPr sz="1100" spc="15">
                <a:latin typeface="Trebuchet MS"/>
                <a:cs typeface="Trebuchet MS"/>
              </a:rPr>
              <a:t>h</a:t>
            </a:r>
            <a:r>
              <a:rPr sz="1100">
                <a:latin typeface="Trebuchet MS"/>
                <a:cs typeface="Trebuchet MS"/>
              </a:rPr>
              <a:t>()</a:t>
            </a:r>
          </a:p>
          <a:p>
            <a:pPr marL="64769">
              <a:lnSpc>
                <a:spcPct val="100000"/>
              </a:lnSpc>
            </a:pPr>
            <a:r>
              <a:rPr sz="1100" spc="-35">
                <a:latin typeface="Trebuchet MS"/>
                <a:cs typeface="Trebuchet MS"/>
              </a:rPr>
              <a:t>.value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83060" y="6091851"/>
            <a:ext cx="3731260" cy="638387"/>
            <a:chOff x="5183060" y="4568888"/>
            <a:chExt cx="3731260" cy="478790"/>
          </a:xfrm>
        </p:grpSpPr>
        <p:sp>
          <p:nvSpPr>
            <p:cNvPr id="36" name="object 36"/>
            <p:cNvSpPr/>
            <p:nvPr/>
          </p:nvSpPr>
          <p:spPr>
            <a:xfrm>
              <a:off x="5196077" y="4581906"/>
              <a:ext cx="3705225" cy="452755"/>
            </a:xfrm>
            <a:custGeom>
              <a:avLst/>
              <a:gdLst/>
              <a:ahLst/>
              <a:cxnLst/>
              <a:rect l="l" t="t" r="r" b="b"/>
              <a:pathLst>
                <a:path w="3705225" h="452754">
                  <a:moveTo>
                    <a:pt x="3704844" y="0"/>
                  </a:moveTo>
                  <a:lnTo>
                    <a:pt x="0" y="0"/>
                  </a:lnTo>
                  <a:lnTo>
                    <a:pt x="0" y="452628"/>
                  </a:lnTo>
                  <a:lnTo>
                    <a:pt x="3704844" y="452628"/>
                  </a:lnTo>
                  <a:lnTo>
                    <a:pt x="370484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96077" y="4581906"/>
              <a:ext cx="3705225" cy="452755"/>
            </a:xfrm>
            <a:custGeom>
              <a:avLst/>
              <a:gdLst/>
              <a:ahLst/>
              <a:cxnLst/>
              <a:rect l="l" t="t" r="r" b="b"/>
              <a:pathLst>
                <a:path w="3705225" h="452754">
                  <a:moveTo>
                    <a:pt x="0" y="452628"/>
                  </a:moveTo>
                  <a:lnTo>
                    <a:pt x="3704844" y="452628"/>
                  </a:lnTo>
                  <a:lnTo>
                    <a:pt x="3704844" y="0"/>
                  </a:lnTo>
                  <a:lnTo>
                    <a:pt x="0" y="0"/>
                  </a:lnTo>
                  <a:lnTo>
                    <a:pt x="0" y="452628"/>
                  </a:lnTo>
                  <a:close/>
                </a:path>
              </a:pathLst>
            </a:custGeom>
            <a:ln w="25908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219447" y="5803934"/>
            <a:ext cx="6648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45">
                <a:latin typeface="Arial"/>
                <a:cs typeface="Arial"/>
              </a:rPr>
              <a:t>IoT</a:t>
            </a:r>
            <a:r>
              <a:rPr sz="1100" b="1" spc="-70">
                <a:latin typeface="Arial"/>
                <a:cs typeface="Arial"/>
              </a:rPr>
              <a:t> </a:t>
            </a:r>
            <a:r>
              <a:rPr sz="1100" b="1" spc="-60">
                <a:latin typeface="Arial"/>
                <a:cs typeface="Arial"/>
              </a:rPr>
              <a:t>Device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84164" y="6289039"/>
            <a:ext cx="2270760" cy="198771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9209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229"/>
              </a:spcBef>
            </a:pPr>
            <a:r>
              <a:rPr sz="1100" spc="5">
                <a:latin typeface="Trebuchet MS"/>
                <a:cs typeface="Trebuchet MS"/>
              </a:rPr>
              <a:t>Smart </a:t>
            </a:r>
            <a:r>
              <a:rPr sz="1100" spc="-15">
                <a:latin typeface="Trebuchet MS"/>
                <a:cs typeface="Trebuchet MS"/>
              </a:rPr>
              <a:t>switch </a:t>
            </a:r>
            <a:r>
              <a:rPr sz="1100" spc="-10">
                <a:latin typeface="Trebuchet MS"/>
                <a:cs typeface="Trebuchet MS"/>
              </a:rPr>
              <a:t>Controller</a:t>
            </a:r>
            <a:r>
              <a:rPr sz="1100" spc="-60">
                <a:latin typeface="Trebuchet MS"/>
                <a:cs typeface="Trebuchet MS"/>
              </a:rPr>
              <a:t> </a:t>
            </a:r>
            <a:r>
              <a:rPr sz="1100" spc="-10">
                <a:latin typeface="Trebuchet MS"/>
                <a:cs typeface="Trebuchet MS"/>
              </a:rPr>
              <a:t>Service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19951" y="5409319"/>
            <a:ext cx="135953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65">
                <a:latin typeface="Arial"/>
                <a:cs typeface="Arial"/>
              </a:rPr>
              <a:t>Check </a:t>
            </a:r>
            <a:r>
              <a:rPr sz="1000" b="1" spc="-45">
                <a:latin typeface="Arial"/>
                <a:cs typeface="Arial"/>
              </a:rPr>
              <a:t>balance and </a:t>
            </a:r>
            <a:r>
              <a:rPr sz="1000" b="1" spc="-15">
                <a:latin typeface="Arial"/>
                <a:cs typeface="Arial"/>
              </a:rPr>
              <a:t>turn  </a:t>
            </a:r>
            <a:r>
              <a:rPr sz="1000" b="1" spc="-55">
                <a:latin typeface="Arial"/>
                <a:cs typeface="Arial"/>
              </a:rPr>
              <a:t>Switch</a:t>
            </a:r>
            <a:r>
              <a:rPr sz="1000" b="1" spc="-20">
                <a:latin typeface="Arial"/>
                <a:cs typeface="Arial"/>
              </a:rPr>
              <a:t> </a:t>
            </a:r>
            <a:r>
              <a:rPr sz="1000" b="1" spc="-15">
                <a:latin typeface="Arial"/>
                <a:cs typeface="Arial"/>
              </a:rPr>
              <a:t>on/off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99538" y="3031065"/>
            <a:ext cx="2936240" cy="1568027"/>
          </a:xfrm>
          <a:custGeom>
            <a:avLst/>
            <a:gdLst/>
            <a:ahLst/>
            <a:cxnLst/>
            <a:rect l="l" t="t" r="r" b="b"/>
            <a:pathLst>
              <a:path w="2936240" h="1176020">
                <a:moveTo>
                  <a:pt x="931037" y="1095502"/>
                </a:moveTo>
                <a:lnTo>
                  <a:pt x="877697" y="1068832"/>
                </a:lnTo>
                <a:lnTo>
                  <a:pt x="771017" y="1015492"/>
                </a:lnTo>
                <a:lnTo>
                  <a:pt x="771017" y="1068832"/>
                </a:lnTo>
                <a:lnTo>
                  <a:pt x="0" y="1068832"/>
                </a:lnTo>
                <a:lnTo>
                  <a:pt x="0" y="1122172"/>
                </a:lnTo>
                <a:lnTo>
                  <a:pt x="771017" y="1122172"/>
                </a:lnTo>
                <a:lnTo>
                  <a:pt x="771017" y="1175512"/>
                </a:lnTo>
                <a:lnTo>
                  <a:pt x="877684" y="1122172"/>
                </a:lnTo>
                <a:lnTo>
                  <a:pt x="931037" y="1095502"/>
                </a:lnTo>
                <a:close/>
              </a:path>
              <a:path w="2936240" h="1176020">
                <a:moveTo>
                  <a:pt x="2776296" y="53263"/>
                </a:moveTo>
                <a:lnTo>
                  <a:pt x="1621917" y="38608"/>
                </a:lnTo>
                <a:lnTo>
                  <a:pt x="1621155" y="91948"/>
                </a:lnTo>
                <a:lnTo>
                  <a:pt x="2775623" y="106603"/>
                </a:lnTo>
                <a:lnTo>
                  <a:pt x="2776296" y="53263"/>
                </a:lnTo>
                <a:close/>
              </a:path>
              <a:path w="2936240" h="1176020">
                <a:moveTo>
                  <a:pt x="2884309" y="106934"/>
                </a:moveTo>
                <a:lnTo>
                  <a:pt x="2802382" y="106934"/>
                </a:lnTo>
                <a:lnTo>
                  <a:pt x="2775610" y="106934"/>
                </a:lnTo>
                <a:lnTo>
                  <a:pt x="2774950" y="159893"/>
                </a:lnTo>
                <a:lnTo>
                  <a:pt x="2884309" y="106934"/>
                </a:lnTo>
                <a:close/>
              </a:path>
              <a:path w="2936240" h="1176020">
                <a:moveTo>
                  <a:pt x="2935986" y="81915"/>
                </a:moveTo>
                <a:lnTo>
                  <a:pt x="2880347" y="53263"/>
                </a:lnTo>
                <a:lnTo>
                  <a:pt x="2776982" y="0"/>
                </a:lnTo>
                <a:lnTo>
                  <a:pt x="2776296" y="53263"/>
                </a:lnTo>
                <a:lnTo>
                  <a:pt x="2775623" y="106603"/>
                </a:lnTo>
                <a:lnTo>
                  <a:pt x="2802382" y="106603"/>
                </a:lnTo>
                <a:lnTo>
                  <a:pt x="2885008" y="106603"/>
                </a:lnTo>
                <a:lnTo>
                  <a:pt x="2935986" y="81915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96233" y="800777"/>
            <a:ext cx="3943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20">
                <a:latin typeface="Arial"/>
                <a:cs typeface="Arial"/>
              </a:rPr>
              <a:t>C</a:t>
            </a:r>
            <a:r>
              <a:rPr sz="1000" b="1" spc="50">
                <a:latin typeface="Arial"/>
                <a:cs typeface="Arial"/>
              </a:rPr>
              <a:t>r</a:t>
            </a:r>
            <a:r>
              <a:rPr sz="1000" b="1" spc="-55">
                <a:latin typeface="Arial"/>
                <a:cs typeface="Arial"/>
              </a:rPr>
              <a:t>e</a:t>
            </a:r>
            <a:r>
              <a:rPr sz="1000" b="1" spc="-35">
                <a:latin typeface="Arial"/>
                <a:cs typeface="Arial"/>
              </a:rPr>
              <a:t>a</a:t>
            </a:r>
            <a:r>
              <a:rPr sz="1000" b="1" spc="-20">
                <a:latin typeface="Arial"/>
                <a:cs typeface="Arial"/>
              </a:rPr>
              <a:t>t</a:t>
            </a:r>
            <a:r>
              <a:rPr sz="1000" b="1" spc="-6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34333" y="1207177"/>
            <a:ext cx="5124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0">
                <a:latin typeface="Arial"/>
                <a:cs typeface="Arial"/>
              </a:rPr>
              <a:t>Contract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547240" y="997203"/>
            <a:ext cx="2734945" cy="214207"/>
          </a:xfrm>
          <a:custGeom>
            <a:avLst/>
            <a:gdLst/>
            <a:ahLst/>
            <a:cxnLst/>
            <a:rect l="l" t="t" r="r" b="b"/>
            <a:pathLst>
              <a:path w="2734945" h="160655">
                <a:moveTo>
                  <a:pt x="536498" y="106934"/>
                </a:moveTo>
                <a:lnTo>
                  <a:pt x="455676" y="106934"/>
                </a:lnTo>
                <a:lnTo>
                  <a:pt x="428955" y="106934"/>
                </a:lnTo>
                <a:lnTo>
                  <a:pt x="428625" y="160020"/>
                </a:lnTo>
                <a:lnTo>
                  <a:pt x="536498" y="106934"/>
                </a:lnTo>
                <a:close/>
              </a:path>
              <a:path w="2734945" h="160655">
                <a:moveTo>
                  <a:pt x="589153" y="81026"/>
                </a:moveTo>
                <a:lnTo>
                  <a:pt x="429641" y="0"/>
                </a:lnTo>
                <a:lnTo>
                  <a:pt x="429298" y="53428"/>
                </a:lnTo>
                <a:lnTo>
                  <a:pt x="254" y="50673"/>
                </a:lnTo>
                <a:lnTo>
                  <a:pt x="0" y="104013"/>
                </a:lnTo>
                <a:lnTo>
                  <a:pt x="428955" y="106768"/>
                </a:lnTo>
                <a:lnTo>
                  <a:pt x="455676" y="106934"/>
                </a:lnTo>
                <a:lnTo>
                  <a:pt x="536841" y="106768"/>
                </a:lnTo>
                <a:lnTo>
                  <a:pt x="589153" y="81026"/>
                </a:lnTo>
                <a:close/>
              </a:path>
              <a:path w="2734945" h="160655">
                <a:moveTo>
                  <a:pt x="2734691" y="80391"/>
                </a:moveTo>
                <a:lnTo>
                  <a:pt x="2681338" y="53721"/>
                </a:lnTo>
                <a:lnTo>
                  <a:pt x="2574671" y="381"/>
                </a:lnTo>
                <a:lnTo>
                  <a:pt x="2574671" y="53721"/>
                </a:lnTo>
                <a:lnTo>
                  <a:pt x="1705483" y="53721"/>
                </a:lnTo>
                <a:lnTo>
                  <a:pt x="1705483" y="107061"/>
                </a:lnTo>
                <a:lnTo>
                  <a:pt x="2574671" y="107061"/>
                </a:lnTo>
                <a:lnTo>
                  <a:pt x="2574671" y="160401"/>
                </a:lnTo>
                <a:lnTo>
                  <a:pt x="2681351" y="107061"/>
                </a:lnTo>
                <a:lnTo>
                  <a:pt x="2734691" y="80391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427983" y="4073820"/>
            <a:ext cx="796925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000" b="1" spc="-70">
                <a:latin typeface="Arial"/>
                <a:cs typeface="Arial"/>
              </a:rPr>
              <a:t>Send </a:t>
            </a:r>
            <a:r>
              <a:rPr sz="1000" b="1" spc="-40">
                <a:latin typeface="Arial"/>
                <a:cs typeface="Arial"/>
              </a:rPr>
              <a:t>Ether to  </a:t>
            </a:r>
            <a:r>
              <a:rPr sz="1000" b="1" spc="-30">
                <a:latin typeface="Arial"/>
                <a:cs typeface="Arial"/>
              </a:rPr>
              <a:t>smart </a:t>
            </a:r>
            <a:r>
              <a:rPr sz="1000" b="1" spc="-60">
                <a:latin typeface="Arial"/>
                <a:cs typeface="Arial"/>
              </a:rPr>
              <a:t>Switch  </a:t>
            </a:r>
            <a:r>
              <a:rPr sz="1000" b="1" spc="-35">
                <a:latin typeface="Arial"/>
                <a:cs typeface="Arial"/>
              </a:rPr>
              <a:t>contract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50715" y="4420445"/>
            <a:ext cx="694690" cy="213360"/>
          </a:xfrm>
          <a:custGeom>
            <a:avLst/>
            <a:gdLst/>
            <a:ahLst/>
            <a:cxnLst/>
            <a:rect l="l" t="t" r="r" b="b"/>
            <a:pathLst>
              <a:path w="694689" h="160020">
                <a:moveTo>
                  <a:pt x="641482" y="53212"/>
                </a:moveTo>
                <a:lnTo>
                  <a:pt x="560959" y="53212"/>
                </a:lnTo>
                <a:lnTo>
                  <a:pt x="561086" y="106552"/>
                </a:lnTo>
                <a:lnTo>
                  <a:pt x="534458" y="106649"/>
                </a:lnTo>
                <a:lnTo>
                  <a:pt x="534670" y="160019"/>
                </a:lnTo>
                <a:lnTo>
                  <a:pt x="694309" y="79375"/>
                </a:lnTo>
                <a:lnTo>
                  <a:pt x="641482" y="53212"/>
                </a:lnTo>
                <a:close/>
              </a:path>
              <a:path w="694689" h="160020">
                <a:moveTo>
                  <a:pt x="534246" y="53309"/>
                </a:moveTo>
                <a:lnTo>
                  <a:pt x="0" y="55244"/>
                </a:lnTo>
                <a:lnTo>
                  <a:pt x="254" y="108584"/>
                </a:lnTo>
                <a:lnTo>
                  <a:pt x="534458" y="106649"/>
                </a:lnTo>
                <a:lnTo>
                  <a:pt x="534246" y="53309"/>
                </a:lnTo>
                <a:close/>
              </a:path>
              <a:path w="694689" h="160020">
                <a:moveTo>
                  <a:pt x="560959" y="53212"/>
                </a:moveTo>
                <a:lnTo>
                  <a:pt x="534246" y="53309"/>
                </a:lnTo>
                <a:lnTo>
                  <a:pt x="534458" y="106649"/>
                </a:lnTo>
                <a:lnTo>
                  <a:pt x="561086" y="106552"/>
                </a:lnTo>
                <a:lnTo>
                  <a:pt x="560959" y="53212"/>
                </a:lnTo>
                <a:close/>
              </a:path>
              <a:path w="694689" h="160020">
                <a:moveTo>
                  <a:pt x="534035" y="0"/>
                </a:moveTo>
                <a:lnTo>
                  <a:pt x="534246" y="53309"/>
                </a:lnTo>
                <a:lnTo>
                  <a:pt x="641482" y="53212"/>
                </a:lnTo>
                <a:lnTo>
                  <a:pt x="534035" y="0"/>
                </a:lnTo>
                <a:close/>
              </a:path>
            </a:pathLst>
          </a:custGeom>
          <a:solidFill>
            <a:srgbClr val="FF6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831592" y="2166111"/>
            <a:ext cx="1127760" cy="380873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1910" rIns="0" bIns="0" rtlCol="0">
            <a:spAutoFit/>
          </a:bodyPr>
          <a:lstStyle/>
          <a:p>
            <a:pPr marL="90805" marR="234315">
              <a:lnSpc>
                <a:spcPct val="100000"/>
              </a:lnSpc>
              <a:spcBef>
                <a:spcPts val="330"/>
              </a:spcBef>
            </a:pPr>
            <a:r>
              <a:rPr sz="1000" spc="-10">
                <a:latin typeface="Trebuchet MS"/>
                <a:cs typeface="Trebuchet MS"/>
              </a:rPr>
              <a:t>Transaction</a:t>
            </a:r>
            <a:r>
              <a:rPr sz="1100" spc="-10">
                <a:latin typeface="Trebuchet MS"/>
                <a:cs typeface="Trebuchet MS"/>
              </a:rPr>
              <a:t>:  </a:t>
            </a:r>
            <a:r>
              <a:rPr sz="1100" spc="35">
                <a:latin typeface="Trebuchet MS"/>
                <a:cs typeface="Trebuchet MS"/>
              </a:rPr>
              <a:t>r</a:t>
            </a:r>
            <a:r>
              <a:rPr sz="1100" spc="-30">
                <a:latin typeface="Trebuchet MS"/>
                <a:cs typeface="Trebuchet MS"/>
              </a:rPr>
              <a:t>ef</a:t>
            </a:r>
            <a:r>
              <a:rPr sz="1100" spc="-40">
                <a:latin typeface="Trebuchet MS"/>
                <a:cs typeface="Trebuchet MS"/>
              </a:rPr>
              <a:t>u</a:t>
            </a:r>
            <a:r>
              <a:rPr sz="1100" spc="-5">
                <a:latin typeface="Trebuchet MS"/>
                <a:cs typeface="Trebuchet MS"/>
              </a:rPr>
              <a:t>n</a:t>
            </a:r>
            <a:r>
              <a:rPr sz="1100">
                <a:latin typeface="Trebuchet MS"/>
                <a:cs typeface="Trebuchet MS"/>
              </a:rPr>
              <a:t>d</a:t>
            </a:r>
            <a:r>
              <a:rPr sz="1100" spc="15">
                <a:latin typeface="Trebuchet MS"/>
                <a:cs typeface="Trebuchet MS"/>
              </a:rPr>
              <a:t>Us</a:t>
            </a:r>
            <a:r>
              <a:rPr sz="1100" spc="-5">
                <a:latin typeface="Trebuchet MS"/>
                <a:cs typeface="Trebuchet MS"/>
              </a:rPr>
              <a:t>er</a:t>
            </a:r>
            <a:r>
              <a:rPr sz="1100">
                <a:latin typeface="Trebuchet MS"/>
                <a:cs typeface="Trebuchet MS"/>
              </a:rPr>
              <a:t>()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820924" y="2850896"/>
            <a:ext cx="1199515" cy="35073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2545" rIns="0" bIns="0" rtlCol="0">
            <a:spAutoFit/>
          </a:bodyPr>
          <a:lstStyle/>
          <a:p>
            <a:pPr marL="90805" marR="164465">
              <a:lnSpc>
                <a:spcPct val="100000"/>
              </a:lnSpc>
              <a:spcBef>
                <a:spcPts val="335"/>
              </a:spcBef>
            </a:pPr>
            <a:r>
              <a:rPr sz="1000" spc="-10">
                <a:latin typeface="Trebuchet MS"/>
                <a:cs typeface="Trebuchet MS"/>
              </a:rPr>
              <a:t>Transaction:  </a:t>
            </a:r>
            <a:r>
              <a:rPr sz="1000" spc="-45">
                <a:latin typeface="Trebuchet MS"/>
                <a:cs typeface="Trebuchet MS"/>
              </a:rPr>
              <a:t>with</a:t>
            </a:r>
            <a:r>
              <a:rPr sz="1000" spc="-25">
                <a:latin typeface="Trebuchet MS"/>
                <a:cs typeface="Trebuchet MS"/>
              </a:rPr>
              <a:t>d</a:t>
            </a:r>
            <a:r>
              <a:rPr sz="1000" spc="40">
                <a:latin typeface="Trebuchet MS"/>
                <a:cs typeface="Trebuchet MS"/>
              </a:rPr>
              <a:t>r</a:t>
            </a:r>
            <a:r>
              <a:rPr sz="1000" spc="-45">
                <a:latin typeface="Trebuchet MS"/>
                <a:cs typeface="Trebuchet MS"/>
              </a:rPr>
              <a:t>a</a:t>
            </a:r>
            <a:r>
              <a:rPr sz="1000" spc="-50">
                <a:latin typeface="Trebuchet MS"/>
                <a:cs typeface="Trebuchet MS"/>
              </a:rPr>
              <a:t>w</a:t>
            </a:r>
            <a:r>
              <a:rPr sz="1000" spc="-40">
                <a:latin typeface="Trebuchet MS"/>
                <a:cs typeface="Trebuchet MS"/>
              </a:rPr>
              <a:t>F</a:t>
            </a:r>
            <a:r>
              <a:rPr sz="1000" spc="20">
                <a:latin typeface="Trebuchet MS"/>
                <a:cs typeface="Trebuchet MS"/>
              </a:rPr>
              <a:t>und</a:t>
            </a:r>
            <a:r>
              <a:rPr sz="1000" spc="25">
                <a:latin typeface="Trebuchet MS"/>
                <a:cs typeface="Trebuchet MS"/>
              </a:rPr>
              <a:t>s</a:t>
            </a:r>
            <a:r>
              <a:rPr sz="1000">
                <a:latin typeface="Trebuchet MS"/>
                <a:cs typeface="Trebuchet MS"/>
              </a:rPr>
              <a:t>()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153916" y="2163335"/>
            <a:ext cx="8210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5">
                <a:latin typeface="Arial"/>
                <a:cs typeface="Arial"/>
              </a:rPr>
              <a:t>Refund </a:t>
            </a:r>
            <a:r>
              <a:rPr sz="1000" b="1" spc="-30">
                <a:latin typeface="Arial"/>
                <a:cs typeface="Arial"/>
              </a:rPr>
              <a:t>a</a:t>
            </a:r>
            <a:r>
              <a:rPr sz="1000" b="1">
                <a:latin typeface="Arial"/>
                <a:cs typeface="Arial"/>
              </a:rPr>
              <a:t> </a:t>
            </a:r>
            <a:r>
              <a:rPr sz="1000" b="1" spc="-55">
                <a:latin typeface="Arial"/>
                <a:cs typeface="Arial"/>
              </a:rPr>
              <a:t>User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8092" y="2816012"/>
            <a:ext cx="10433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0">
                <a:latin typeface="Arial"/>
                <a:cs typeface="Arial"/>
              </a:rPr>
              <a:t>Withdraw </a:t>
            </a:r>
            <a:r>
              <a:rPr sz="1000" b="1" spc="-55">
                <a:latin typeface="Arial"/>
                <a:cs typeface="Arial"/>
              </a:rPr>
              <a:t>funds</a:t>
            </a:r>
            <a:r>
              <a:rPr sz="1000" b="1" spc="-15">
                <a:latin typeface="Arial"/>
                <a:cs typeface="Arial"/>
              </a:rPr>
              <a:t> </a:t>
            </a:r>
            <a:r>
              <a:rPr sz="1000" b="1" spc="-2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38091" y="3222007"/>
            <a:ext cx="990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0">
                <a:latin typeface="Arial"/>
                <a:cs typeface="Arial"/>
              </a:rPr>
              <a:t>Contract</a:t>
            </a:r>
            <a:r>
              <a:rPr sz="1000" b="1" spc="-70">
                <a:latin typeface="Arial"/>
                <a:cs typeface="Arial"/>
              </a:rPr>
              <a:t> </a:t>
            </a:r>
            <a:r>
              <a:rPr sz="1000" b="1" spc="-50">
                <a:latin typeface="Arial"/>
                <a:cs typeface="Arial"/>
              </a:rPr>
              <a:t>account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807972" y="2325964"/>
            <a:ext cx="3487420" cy="923713"/>
            <a:chOff x="1807972" y="1744472"/>
            <a:chExt cx="3487420" cy="692785"/>
          </a:xfrm>
        </p:grpSpPr>
        <p:sp>
          <p:nvSpPr>
            <p:cNvPr id="53" name="object 53"/>
            <p:cNvSpPr/>
            <p:nvPr/>
          </p:nvSpPr>
          <p:spPr>
            <a:xfrm>
              <a:off x="1807972" y="1744471"/>
              <a:ext cx="3487420" cy="692785"/>
            </a:xfrm>
            <a:custGeom>
              <a:avLst/>
              <a:gdLst/>
              <a:ahLst/>
              <a:cxnLst/>
              <a:rect l="l" t="t" r="r" b="b"/>
              <a:pathLst>
                <a:path w="3487420" h="692785">
                  <a:moveTo>
                    <a:pt x="970026" y="610870"/>
                  </a:moveTo>
                  <a:lnTo>
                    <a:pt x="918032" y="585597"/>
                  </a:lnTo>
                  <a:lnTo>
                    <a:pt x="809117" y="532638"/>
                  </a:lnTo>
                  <a:lnTo>
                    <a:pt x="809663" y="585889"/>
                  </a:lnTo>
                  <a:lnTo>
                    <a:pt x="0" y="594614"/>
                  </a:lnTo>
                  <a:lnTo>
                    <a:pt x="508" y="647954"/>
                  </a:lnTo>
                  <a:lnTo>
                    <a:pt x="810209" y="639229"/>
                  </a:lnTo>
                  <a:lnTo>
                    <a:pt x="810768" y="692658"/>
                  </a:lnTo>
                  <a:lnTo>
                    <a:pt x="970026" y="610870"/>
                  </a:lnTo>
                  <a:close/>
                </a:path>
                <a:path w="3487420" h="692785">
                  <a:moveTo>
                    <a:pt x="3434410" y="106807"/>
                  </a:moveTo>
                  <a:lnTo>
                    <a:pt x="3353943" y="106807"/>
                  </a:lnTo>
                  <a:lnTo>
                    <a:pt x="3327311" y="106807"/>
                  </a:lnTo>
                  <a:lnTo>
                    <a:pt x="3327146" y="160020"/>
                  </a:lnTo>
                  <a:lnTo>
                    <a:pt x="3434410" y="106807"/>
                  </a:lnTo>
                  <a:close/>
                </a:path>
                <a:path w="3487420" h="692785">
                  <a:moveTo>
                    <a:pt x="3487420" y="80518"/>
                  </a:moveTo>
                  <a:lnTo>
                    <a:pt x="3327654" y="0"/>
                  </a:lnTo>
                  <a:lnTo>
                    <a:pt x="3327476" y="53378"/>
                  </a:lnTo>
                  <a:lnTo>
                    <a:pt x="2121789" y="49276"/>
                  </a:lnTo>
                  <a:lnTo>
                    <a:pt x="2121535" y="102616"/>
                  </a:lnTo>
                  <a:lnTo>
                    <a:pt x="3327311" y="106718"/>
                  </a:lnTo>
                  <a:lnTo>
                    <a:pt x="3353943" y="106807"/>
                  </a:lnTo>
                  <a:lnTo>
                    <a:pt x="3434600" y="106718"/>
                  </a:lnTo>
                  <a:lnTo>
                    <a:pt x="3487420" y="80518"/>
                  </a:lnTo>
                  <a:close/>
                </a:path>
              </a:pathLst>
            </a:custGeom>
            <a:solidFill>
              <a:srgbClr val="FF6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40992" y="1793748"/>
              <a:ext cx="0" cy="551815"/>
            </a:xfrm>
            <a:custGeom>
              <a:avLst/>
              <a:gdLst/>
              <a:ahLst/>
              <a:cxnLst/>
              <a:rect l="l" t="t" r="r" b="b"/>
              <a:pathLst>
                <a:path h="551814">
                  <a:moveTo>
                    <a:pt x="0" y="0"/>
                  </a:moveTo>
                  <a:lnTo>
                    <a:pt x="0" y="551433"/>
                  </a:lnTo>
                </a:path>
              </a:pathLst>
            </a:custGeom>
            <a:ln w="64008">
              <a:solidFill>
                <a:srgbClr val="FF6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48850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4611" y="3236976"/>
            <a:ext cx="8486140" cy="1029128"/>
          </a:xfrm>
          <a:prstGeom prst="rect">
            <a:avLst/>
          </a:prstGeom>
          <a:solidFill>
            <a:srgbClr val="000000">
              <a:alpha val="47058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6600" spc="35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66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00" spc="-70">
                <a:solidFill>
                  <a:srgbClr val="FFFFFF"/>
                </a:solidFill>
                <a:latin typeface="Trebuchet MS"/>
                <a:cs typeface="Trebuchet MS"/>
              </a:rPr>
              <a:t>Cities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11" y="1160271"/>
            <a:ext cx="4572000" cy="179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089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0389" y="365421"/>
            <a:ext cx="6600825" cy="755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95"/>
              </a:spcBef>
            </a:pPr>
            <a:r>
              <a:rPr sz="2500" spc="10">
                <a:solidFill>
                  <a:schemeClr val="tx1"/>
                </a:solidFill>
                <a:latin typeface="Trebuchet MS"/>
                <a:cs typeface="Trebuchet MS"/>
              </a:rPr>
              <a:t>Smart</a:t>
            </a:r>
            <a:r>
              <a:rPr sz="2500" spc="15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-85">
                <a:solidFill>
                  <a:schemeClr val="tx1"/>
                </a:solidFill>
                <a:latin typeface="Trebuchet MS"/>
                <a:cs typeface="Trebuchet MS"/>
              </a:rPr>
              <a:t>City</a:t>
            </a:r>
            <a:endParaRPr sz="250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354965">
              <a:lnSpc>
                <a:spcPts val="2850"/>
              </a:lnSpc>
            </a:pPr>
            <a:r>
              <a:rPr sz="2500" spc="-55">
                <a:solidFill>
                  <a:schemeClr val="tx1"/>
                </a:solidFill>
                <a:latin typeface="Trebuchet MS"/>
                <a:cs typeface="Trebuchet MS"/>
              </a:rPr>
              <a:t>It </a:t>
            </a:r>
            <a:r>
              <a:rPr sz="2500" spc="80">
                <a:solidFill>
                  <a:schemeClr val="tx1"/>
                </a:solidFill>
                <a:latin typeface="Trebuchet MS"/>
                <a:cs typeface="Trebuchet MS"/>
              </a:rPr>
              <a:t>is </a:t>
            </a:r>
            <a:r>
              <a:rPr sz="2500" spc="-40">
                <a:solidFill>
                  <a:schemeClr val="tx1"/>
                </a:solidFill>
                <a:latin typeface="Trebuchet MS"/>
                <a:cs typeface="Trebuchet MS"/>
              </a:rPr>
              <a:t>not </a:t>
            </a:r>
            <a:r>
              <a:rPr sz="2500" spc="-25">
                <a:solidFill>
                  <a:schemeClr val="tx1"/>
                </a:solidFill>
                <a:latin typeface="Trebuchet MS"/>
                <a:cs typeface="Trebuchet MS"/>
              </a:rPr>
              <a:t>only </a:t>
            </a:r>
            <a:r>
              <a:rPr sz="2500" spc="-50">
                <a:solidFill>
                  <a:schemeClr val="tx1"/>
                </a:solidFill>
                <a:latin typeface="Trebuchet MS"/>
                <a:cs typeface="Trebuchet MS"/>
              </a:rPr>
              <a:t>Technology, </a:t>
            </a:r>
            <a:r>
              <a:rPr sz="2500" spc="-100">
                <a:solidFill>
                  <a:schemeClr val="tx1"/>
                </a:solidFill>
                <a:latin typeface="Trebuchet MS"/>
                <a:cs typeface="Trebuchet MS"/>
              </a:rPr>
              <a:t>it </a:t>
            </a:r>
            <a:r>
              <a:rPr sz="2500" spc="80">
                <a:solidFill>
                  <a:schemeClr val="tx1"/>
                </a:solidFill>
                <a:latin typeface="Trebuchet MS"/>
                <a:cs typeface="Trebuchet MS"/>
              </a:rPr>
              <a:t>is </a:t>
            </a:r>
            <a:r>
              <a:rPr sz="2500" spc="20">
                <a:solidFill>
                  <a:schemeClr val="tx1"/>
                </a:solidFill>
                <a:latin typeface="Trebuchet MS"/>
                <a:cs typeface="Trebuchet MS"/>
              </a:rPr>
              <a:t>an</a:t>
            </a:r>
            <a:r>
              <a:rPr sz="2500" spc="85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500" spc="-45">
                <a:solidFill>
                  <a:schemeClr val="tx1"/>
                </a:solidFill>
                <a:latin typeface="Trebuchet MS"/>
                <a:cs typeface="Trebuchet MS"/>
              </a:rPr>
              <a:t>ecosystem.</a:t>
            </a:r>
            <a:endParaRPr sz="250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2" name="object 6"/>
          <p:cNvGrpSpPr/>
          <p:nvPr/>
        </p:nvGrpSpPr>
        <p:grpSpPr>
          <a:xfrm>
            <a:off x="473963" y="2131567"/>
            <a:ext cx="8065134" cy="3891280"/>
            <a:chOff x="473963" y="1598675"/>
            <a:chExt cx="8065134" cy="2918460"/>
          </a:xfrm>
        </p:grpSpPr>
        <p:sp>
          <p:nvSpPr>
            <p:cNvPr id="7" name="object 7"/>
            <p:cNvSpPr/>
            <p:nvPr/>
          </p:nvSpPr>
          <p:spPr>
            <a:xfrm>
              <a:off x="4506468" y="3057143"/>
              <a:ext cx="4032885" cy="1460500"/>
            </a:xfrm>
            <a:custGeom>
              <a:avLst/>
              <a:gdLst/>
              <a:ahLst/>
              <a:cxnLst/>
              <a:rect l="l" t="t" r="r" b="b"/>
              <a:pathLst>
                <a:path w="4032884" h="1460500">
                  <a:moveTo>
                    <a:pt x="4032491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0" y="1459992"/>
                  </a:lnTo>
                  <a:lnTo>
                    <a:pt x="4032491" y="1459992"/>
                  </a:lnTo>
                  <a:lnTo>
                    <a:pt x="4032491" y="227076"/>
                  </a:lnTo>
                  <a:lnTo>
                    <a:pt x="403249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964" y="3057143"/>
              <a:ext cx="4032885" cy="1460500"/>
            </a:xfrm>
            <a:custGeom>
              <a:avLst/>
              <a:gdLst/>
              <a:ahLst/>
              <a:cxnLst/>
              <a:rect l="l" t="t" r="r" b="b"/>
              <a:pathLst>
                <a:path w="4032885" h="1460500">
                  <a:moveTo>
                    <a:pt x="4032504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0" y="1459992"/>
                  </a:lnTo>
                  <a:lnTo>
                    <a:pt x="4032504" y="1459992"/>
                  </a:lnTo>
                  <a:lnTo>
                    <a:pt x="4032504" y="227076"/>
                  </a:lnTo>
                  <a:lnTo>
                    <a:pt x="4032504" y="0"/>
                  </a:lnTo>
                  <a:close/>
                </a:path>
              </a:pathLst>
            </a:custGeom>
            <a:solidFill>
              <a:srgbClr val="50B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3964" y="1598675"/>
              <a:ext cx="4032885" cy="1458595"/>
            </a:xfrm>
            <a:custGeom>
              <a:avLst/>
              <a:gdLst/>
              <a:ahLst/>
              <a:cxnLst/>
              <a:rect l="l" t="t" r="r" b="b"/>
              <a:pathLst>
                <a:path w="4032885" h="1458595">
                  <a:moveTo>
                    <a:pt x="4032504" y="0"/>
                  </a:moveTo>
                  <a:lnTo>
                    <a:pt x="0" y="0"/>
                  </a:lnTo>
                  <a:lnTo>
                    <a:pt x="0" y="1030224"/>
                  </a:lnTo>
                  <a:lnTo>
                    <a:pt x="0" y="1458468"/>
                  </a:lnTo>
                  <a:lnTo>
                    <a:pt x="4032504" y="1458468"/>
                  </a:lnTo>
                  <a:lnTo>
                    <a:pt x="4032504" y="1030224"/>
                  </a:lnTo>
                  <a:lnTo>
                    <a:pt x="403250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06468" y="1598675"/>
              <a:ext cx="4032885" cy="1458595"/>
            </a:xfrm>
            <a:custGeom>
              <a:avLst/>
              <a:gdLst/>
              <a:ahLst/>
              <a:cxnLst/>
              <a:rect l="l" t="t" r="r" b="b"/>
              <a:pathLst>
                <a:path w="4032884" h="1458595">
                  <a:moveTo>
                    <a:pt x="4032491" y="0"/>
                  </a:moveTo>
                  <a:lnTo>
                    <a:pt x="0" y="0"/>
                  </a:lnTo>
                  <a:lnTo>
                    <a:pt x="0" y="1030224"/>
                  </a:lnTo>
                  <a:lnTo>
                    <a:pt x="0" y="1458468"/>
                  </a:lnTo>
                  <a:lnTo>
                    <a:pt x="4032491" y="1458468"/>
                  </a:lnTo>
                  <a:lnTo>
                    <a:pt x="4032491" y="1030224"/>
                  </a:lnTo>
                  <a:lnTo>
                    <a:pt x="40324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6140" y="2628900"/>
              <a:ext cx="2345690" cy="655320"/>
            </a:xfrm>
            <a:custGeom>
              <a:avLst/>
              <a:gdLst/>
              <a:ahLst/>
              <a:cxnLst/>
              <a:rect l="l" t="t" r="r" b="b"/>
              <a:pathLst>
                <a:path w="2345690" h="655320">
                  <a:moveTo>
                    <a:pt x="234543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2345436" y="655319"/>
                  </a:lnTo>
                  <a:lnTo>
                    <a:pt x="234543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92117" y="3734985"/>
            <a:ext cx="1179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gy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13"/>
          <p:cNvGrpSpPr/>
          <p:nvPr/>
        </p:nvGrpSpPr>
        <p:grpSpPr>
          <a:xfrm>
            <a:off x="754381" y="1954784"/>
            <a:ext cx="7600315" cy="4307840"/>
            <a:chOff x="754380" y="1466088"/>
            <a:chExt cx="7600315" cy="3230880"/>
          </a:xfrm>
        </p:grpSpPr>
        <p:sp>
          <p:nvSpPr>
            <p:cNvPr id="14" name="object 14"/>
            <p:cNvSpPr/>
            <p:nvPr/>
          </p:nvSpPr>
          <p:spPr>
            <a:xfrm>
              <a:off x="6858000" y="2955036"/>
              <a:ext cx="1496568" cy="10241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53071" y="3150108"/>
              <a:ext cx="908303" cy="4358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6236" y="1466088"/>
              <a:ext cx="1496567" cy="1022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31308" y="1661160"/>
              <a:ext cx="908303" cy="434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4380" y="2164080"/>
              <a:ext cx="1495044" cy="10241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9452" y="2359152"/>
              <a:ext cx="906780" cy="4358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58000" y="2177796"/>
              <a:ext cx="1496568" cy="10226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53071" y="2372868"/>
              <a:ext cx="908303" cy="4343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92324" y="3672839"/>
              <a:ext cx="1495044" cy="10226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87396" y="3867911"/>
              <a:ext cx="906780" cy="4343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4380" y="2993136"/>
              <a:ext cx="1495044" cy="1024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9451" y="3187921"/>
              <a:ext cx="906922" cy="4361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40508" y="1466088"/>
              <a:ext cx="1496568" cy="1022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35580" y="1661160"/>
              <a:ext cx="908304" cy="4343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87112" y="3672839"/>
              <a:ext cx="1490471" cy="10241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82183" y="3867911"/>
              <a:ext cx="902208" cy="4358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47216" y="1822703"/>
              <a:ext cx="6218555" cy="2320925"/>
            </a:xfrm>
            <a:custGeom>
              <a:avLst/>
              <a:gdLst/>
              <a:ahLst/>
              <a:cxnLst/>
              <a:rect l="l" t="t" r="r" b="b"/>
              <a:pathLst>
                <a:path w="6218555" h="2320925">
                  <a:moveTo>
                    <a:pt x="114300" y="973074"/>
                  </a:moveTo>
                  <a:lnTo>
                    <a:pt x="109816" y="950810"/>
                  </a:lnTo>
                  <a:lnTo>
                    <a:pt x="97574" y="932649"/>
                  </a:lnTo>
                  <a:lnTo>
                    <a:pt x="79413" y="920407"/>
                  </a:lnTo>
                  <a:lnTo>
                    <a:pt x="57150" y="915924"/>
                  </a:lnTo>
                  <a:lnTo>
                    <a:pt x="34874" y="920407"/>
                  </a:lnTo>
                  <a:lnTo>
                    <a:pt x="16713" y="932649"/>
                  </a:lnTo>
                  <a:lnTo>
                    <a:pt x="4470" y="950810"/>
                  </a:lnTo>
                  <a:lnTo>
                    <a:pt x="0" y="973074"/>
                  </a:lnTo>
                  <a:lnTo>
                    <a:pt x="4470" y="995349"/>
                  </a:lnTo>
                  <a:lnTo>
                    <a:pt x="16713" y="1013510"/>
                  </a:lnTo>
                  <a:lnTo>
                    <a:pt x="34874" y="1025753"/>
                  </a:lnTo>
                  <a:lnTo>
                    <a:pt x="38100" y="1026401"/>
                  </a:lnTo>
                  <a:lnTo>
                    <a:pt x="38100" y="1313992"/>
                  </a:lnTo>
                  <a:lnTo>
                    <a:pt x="34874" y="1314640"/>
                  </a:lnTo>
                  <a:lnTo>
                    <a:pt x="16713" y="1326896"/>
                  </a:lnTo>
                  <a:lnTo>
                    <a:pt x="4470" y="1345069"/>
                  </a:lnTo>
                  <a:lnTo>
                    <a:pt x="0" y="1367282"/>
                  </a:lnTo>
                  <a:lnTo>
                    <a:pt x="4470" y="1389557"/>
                  </a:lnTo>
                  <a:lnTo>
                    <a:pt x="16713" y="1407718"/>
                  </a:lnTo>
                  <a:lnTo>
                    <a:pt x="34874" y="1419961"/>
                  </a:lnTo>
                  <a:lnTo>
                    <a:pt x="57150" y="1424432"/>
                  </a:lnTo>
                  <a:lnTo>
                    <a:pt x="79413" y="1419961"/>
                  </a:lnTo>
                  <a:lnTo>
                    <a:pt x="97574" y="1407718"/>
                  </a:lnTo>
                  <a:lnTo>
                    <a:pt x="109816" y="1389557"/>
                  </a:lnTo>
                  <a:lnTo>
                    <a:pt x="114300" y="1367282"/>
                  </a:lnTo>
                  <a:lnTo>
                    <a:pt x="109816" y="1345069"/>
                  </a:lnTo>
                  <a:lnTo>
                    <a:pt x="97574" y="1326896"/>
                  </a:lnTo>
                  <a:lnTo>
                    <a:pt x="79413" y="1314640"/>
                  </a:lnTo>
                  <a:lnTo>
                    <a:pt x="76200" y="1313992"/>
                  </a:lnTo>
                  <a:lnTo>
                    <a:pt x="76200" y="1310132"/>
                  </a:lnTo>
                  <a:lnTo>
                    <a:pt x="76200" y="1030224"/>
                  </a:lnTo>
                  <a:lnTo>
                    <a:pt x="76200" y="1026401"/>
                  </a:lnTo>
                  <a:lnTo>
                    <a:pt x="79413" y="1025753"/>
                  </a:lnTo>
                  <a:lnTo>
                    <a:pt x="97574" y="1013510"/>
                  </a:lnTo>
                  <a:lnTo>
                    <a:pt x="109816" y="995349"/>
                  </a:lnTo>
                  <a:lnTo>
                    <a:pt x="114300" y="973074"/>
                  </a:lnTo>
                  <a:close/>
                </a:path>
                <a:path w="6218555" h="2320925">
                  <a:moveTo>
                    <a:pt x="1447546" y="57150"/>
                  </a:moveTo>
                  <a:lnTo>
                    <a:pt x="1430820" y="16725"/>
                  </a:lnTo>
                  <a:lnTo>
                    <a:pt x="1390396" y="0"/>
                  </a:lnTo>
                  <a:lnTo>
                    <a:pt x="1368171" y="4483"/>
                  </a:lnTo>
                  <a:lnTo>
                    <a:pt x="1350010" y="16725"/>
                  </a:lnTo>
                  <a:lnTo>
                    <a:pt x="1337741" y="34886"/>
                  </a:lnTo>
                  <a:lnTo>
                    <a:pt x="1337094" y="38100"/>
                  </a:lnTo>
                  <a:lnTo>
                    <a:pt x="57150" y="38100"/>
                  </a:lnTo>
                  <a:lnTo>
                    <a:pt x="49720" y="39598"/>
                  </a:lnTo>
                  <a:lnTo>
                    <a:pt x="43662" y="43675"/>
                  </a:lnTo>
                  <a:lnTo>
                    <a:pt x="39585" y="49733"/>
                  </a:lnTo>
                  <a:lnTo>
                    <a:pt x="38100" y="57150"/>
                  </a:lnTo>
                  <a:lnTo>
                    <a:pt x="38100" y="484784"/>
                  </a:lnTo>
                  <a:lnTo>
                    <a:pt x="34874" y="485432"/>
                  </a:lnTo>
                  <a:lnTo>
                    <a:pt x="16713" y="497674"/>
                  </a:lnTo>
                  <a:lnTo>
                    <a:pt x="4470" y="515835"/>
                  </a:lnTo>
                  <a:lnTo>
                    <a:pt x="0" y="538099"/>
                  </a:lnTo>
                  <a:lnTo>
                    <a:pt x="4470" y="560374"/>
                  </a:lnTo>
                  <a:lnTo>
                    <a:pt x="16713" y="578535"/>
                  </a:lnTo>
                  <a:lnTo>
                    <a:pt x="34874" y="590778"/>
                  </a:lnTo>
                  <a:lnTo>
                    <a:pt x="57150" y="595249"/>
                  </a:lnTo>
                  <a:lnTo>
                    <a:pt x="79413" y="590778"/>
                  </a:lnTo>
                  <a:lnTo>
                    <a:pt x="97574" y="578535"/>
                  </a:lnTo>
                  <a:lnTo>
                    <a:pt x="109816" y="560374"/>
                  </a:lnTo>
                  <a:lnTo>
                    <a:pt x="114300" y="538099"/>
                  </a:lnTo>
                  <a:lnTo>
                    <a:pt x="109816" y="515835"/>
                  </a:lnTo>
                  <a:lnTo>
                    <a:pt x="97574" y="497674"/>
                  </a:lnTo>
                  <a:lnTo>
                    <a:pt x="79413" y="485432"/>
                  </a:lnTo>
                  <a:lnTo>
                    <a:pt x="76200" y="484784"/>
                  </a:lnTo>
                  <a:lnTo>
                    <a:pt x="76200" y="480949"/>
                  </a:lnTo>
                  <a:lnTo>
                    <a:pt x="76200" y="76200"/>
                  </a:lnTo>
                  <a:lnTo>
                    <a:pt x="1337081" y="76200"/>
                  </a:lnTo>
                  <a:lnTo>
                    <a:pt x="1337741" y="79425"/>
                  </a:lnTo>
                  <a:lnTo>
                    <a:pt x="1350010" y="97586"/>
                  </a:lnTo>
                  <a:lnTo>
                    <a:pt x="1368171" y="109829"/>
                  </a:lnTo>
                  <a:lnTo>
                    <a:pt x="1390396" y="114300"/>
                  </a:lnTo>
                  <a:lnTo>
                    <a:pt x="1412659" y="109829"/>
                  </a:lnTo>
                  <a:lnTo>
                    <a:pt x="1430820" y="97586"/>
                  </a:lnTo>
                  <a:lnTo>
                    <a:pt x="1443062" y="79425"/>
                  </a:lnTo>
                  <a:lnTo>
                    <a:pt x="1443710" y="76200"/>
                  </a:lnTo>
                  <a:lnTo>
                    <a:pt x="1447546" y="57150"/>
                  </a:lnTo>
                  <a:close/>
                </a:path>
                <a:path w="6218555" h="2320925">
                  <a:moveTo>
                    <a:pt x="1498346" y="2262873"/>
                  </a:moveTo>
                  <a:lnTo>
                    <a:pt x="1494497" y="2243823"/>
                  </a:lnTo>
                  <a:lnTo>
                    <a:pt x="1493862" y="2240635"/>
                  </a:lnTo>
                  <a:lnTo>
                    <a:pt x="1481620" y="2222462"/>
                  </a:lnTo>
                  <a:lnTo>
                    <a:pt x="1463459" y="2210219"/>
                  </a:lnTo>
                  <a:lnTo>
                    <a:pt x="1441196" y="2205723"/>
                  </a:lnTo>
                  <a:lnTo>
                    <a:pt x="1418971" y="2210219"/>
                  </a:lnTo>
                  <a:lnTo>
                    <a:pt x="1400810" y="2222462"/>
                  </a:lnTo>
                  <a:lnTo>
                    <a:pt x="1388541" y="2240635"/>
                  </a:lnTo>
                  <a:lnTo>
                    <a:pt x="1387894" y="2243823"/>
                  </a:lnTo>
                  <a:lnTo>
                    <a:pt x="76200" y="2243823"/>
                  </a:lnTo>
                  <a:lnTo>
                    <a:pt x="76200" y="1859280"/>
                  </a:lnTo>
                  <a:lnTo>
                    <a:pt x="76200" y="1855457"/>
                  </a:lnTo>
                  <a:lnTo>
                    <a:pt x="57150" y="1859280"/>
                  </a:lnTo>
                  <a:lnTo>
                    <a:pt x="76187" y="1855457"/>
                  </a:lnTo>
                  <a:lnTo>
                    <a:pt x="76200" y="1802130"/>
                  </a:lnTo>
                  <a:lnTo>
                    <a:pt x="76200" y="1855457"/>
                  </a:lnTo>
                  <a:lnTo>
                    <a:pt x="79413" y="1854809"/>
                  </a:lnTo>
                  <a:lnTo>
                    <a:pt x="97574" y="1842566"/>
                  </a:lnTo>
                  <a:lnTo>
                    <a:pt x="109816" y="1824405"/>
                  </a:lnTo>
                  <a:lnTo>
                    <a:pt x="114300" y="1802130"/>
                  </a:lnTo>
                  <a:lnTo>
                    <a:pt x="109816" y="1779866"/>
                  </a:lnTo>
                  <a:lnTo>
                    <a:pt x="97574" y="1761705"/>
                  </a:lnTo>
                  <a:lnTo>
                    <a:pt x="79413" y="1749463"/>
                  </a:lnTo>
                  <a:lnTo>
                    <a:pt x="57150" y="1744980"/>
                  </a:lnTo>
                  <a:lnTo>
                    <a:pt x="34874" y="1749463"/>
                  </a:lnTo>
                  <a:lnTo>
                    <a:pt x="16713" y="1761705"/>
                  </a:lnTo>
                  <a:lnTo>
                    <a:pt x="4470" y="1779866"/>
                  </a:lnTo>
                  <a:lnTo>
                    <a:pt x="0" y="1802130"/>
                  </a:lnTo>
                  <a:lnTo>
                    <a:pt x="4470" y="1824405"/>
                  </a:lnTo>
                  <a:lnTo>
                    <a:pt x="16713" y="1842566"/>
                  </a:lnTo>
                  <a:lnTo>
                    <a:pt x="34874" y="1854809"/>
                  </a:lnTo>
                  <a:lnTo>
                    <a:pt x="38100" y="1855457"/>
                  </a:lnTo>
                  <a:lnTo>
                    <a:pt x="38100" y="2262873"/>
                  </a:lnTo>
                  <a:lnTo>
                    <a:pt x="39585" y="2270290"/>
                  </a:lnTo>
                  <a:lnTo>
                    <a:pt x="43662" y="2276348"/>
                  </a:lnTo>
                  <a:lnTo>
                    <a:pt x="49720" y="2280437"/>
                  </a:lnTo>
                  <a:lnTo>
                    <a:pt x="57150" y="2281923"/>
                  </a:lnTo>
                  <a:lnTo>
                    <a:pt x="1387894" y="2281923"/>
                  </a:lnTo>
                  <a:lnTo>
                    <a:pt x="1388541" y="2285123"/>
                  </a:lnTo>
                  <a:lnTo>
                    <a:pt x="1400810" y="2303284"/>
                  </a:lnTo>
                  <a:lnTo>
                    <a:pt x="1418971" y="2315540"/>
                  </a:lnTo>
                  <a:lnTo>
                    <a:pt x="1441196" y="2320023"/>
                  </a:lnTo>
                  <a:lnTo>
                    <a:pt x="1463459" y="2315540"/>
                  </a:lnTo>
                  <a:lnTo>
                    <a:pt x="1481620" y="2303284"/>
                  </a:lnTo>
                  <a:lnTo>
                    <a:pt x="1493862" y="2285123"/>
                  </a:lnTo>
                  <a:lnTo>
                    <a:pt x="1494497" y="2281923"/>
                  </a:lnTo>
                  <a:lnTo>
                    <a:pt x="1498346" y="2262873"/>
                  </a:lnTo>
                  <a:close/>
                </a:path>
                <a:path w="6218555" h="2320925">
                  <a:moveTo>
                    <a:pt x="1526514" y="953477"/>
                  </a:moveTo>
                  <a:lnTo>
                    <a:pt x="1524127" y="946277"/>
                  </a:lnTo>
                  <a:lnTo>
                    <a:pt x="1463027" y="841629"/>
                  </a:lnTo>
                  <a:lnTo>
                    <a:pt x="1440942" y="803783"/>
                  </a:lnTo>
                  <a:lnTo>
                    <a:pt x="1357757" y="946277"/>
                  </a:lnTo>
                  <a:lnTo>
                    <a:pt x="1355356" y="953477"/>
                  </a:lnTo>
                  <a:lnTo>
                    <a:pt x="1355852" y="960793"/>
                  </a:lnTo>
                  <a:lnTo>
                    <a:pt x="1359001" y="967397"/>
                  </a:lnTo>
                  <a:lnTo>
                    <a:pt x="1364615" y="972439"/>
                  </a:lnTo>
                  <a:lnTo>
                    <a:pt x="1371803" y="974839"/>
                  </a:lnTo>
                  <a:lnTo>
                    <a:pt x="1379118" y="974344"/>
                  </a:lnTo>
                  <a:lnTo>
                    <a:pt x="1385722" y="971194"/>
                  </a:lnTo>
                  <a:lnTo>
                    <a:pt x="1390777" y="965581"/>
                  </a:lnTo>
                  <a:lnTo>
                    <a:pt x="1421892" y="912253"/>
                  </a:lnTo>
                  <a:lnTo>
                    <a:pt x="1421892" y="1353451"/>
                  </a:lnTo>
                  <a:lnTo>
                    <a:pt x="1390777" y="1300099"/>
                  </a:lnTo>
                  <a:lnTo>
                    <a:pt x="1385722" y="1294485"/>
                  </a:lnTo>
                  <a:lnTo>
                    <a:pt x="1379118" y="1291297"/>
                  </a:lnTo>
                  <a:lnTo>
                    <a:pt x="1371803" y="1290802"/>
                  </a:lnTo>
                  <a:lnTo>
                    <a:pt x="1364615" y="1293241"/>
                  </a:lnTo>
                  <a:lnTo>
                    <a:pt x="1359001" y="1298295"/>
                  </a:lnTo>
                  <a:lnTo>
                    <a:pt x="1355852" y="1304886"/>
                  </a:lnTo>
                  <a:lnTo>
                    <a:pt x="1355356" y="1312164"/>
                  </a:lnTo>
                  <a:lnTo>
                    <a:pt x="1357757" y="1319276"/>
                  </a:lnTo>
                  <a:lnTo>
                    <a:pt x="1440942" y="1461770"/>
                  </a:lnTo>
                  <a:lnTo>
                    <a:pt x="1462951" y="1424051"/>
                  </a:lnTo>
                  <a:lnTo>
                    <a:pt x="1524127" y="1319276"/>
                  </a:lnTo>
                  <a:lnTo>
                    <a:pt x="1526514" y="1312164"/>
                  </a:lnTo>
                  <a:lnTo>
                    <a:pt x="1526032" y="1304886"/>
                  </a:lnTo>
                  <a:lnTo>
                    <a:pt x="1522869" y="1298295"/>
                  </a:lnTo>
                  <a:lnTo>
                    <a:pt x="1517269" y="1293241"/>
                  </a:lnTo>
                  <a:lnTo>
                    <a:pt x="1510068" y="1290802"/>
                  </a:lnTo>
                  <a:lnTo>
                    <a:pt x="1502752" y="1291297"/>
                  </a:lnTo>
                  <a:lnTo>
                    <a:pt x="1496148" y="1294485"/>
                  </a:lnTo>
                  <a:lnTo>
                    <a:pt x="1491107" y="1300099"/>
                  </a:lnTo>
                  <a:lnTo>
                    <a:pt x="1459992" y="1353451"/>
                  </a:lnTo>
                  <a:lnTo>
                    <a:pt x="1440942" y="1386103"/>
                  </a:lnTo>
                  <a:lnTo>
                    <a:pt x="1459979" y="1353451"/>
                  </a:lnTo>
                  <a:lnTo>
                    <a:pt x="1459992" y="912253"/>
                  </a:lnTo>
                  <a:lnTo>
                    <a:pt x="1491107" y="965581"/>
                  </a:lnTo>
                  <a:lnTo>
                    <a:pt x="1496148" y="971194"/>
                  </a:lnTo>
                  <a:lnTo>
                    <a:pt x="1502752" y="974344"/>
                  </a:lnTo>
                  <a:lnTo>
                    <a:pt x="1510068" y="974839"/>
                  </a:lnTo>
                  <a:lnTo>
                    <a:pt x="1517269" y="972439"/>
                  </a:lnTo>
                  <a:lnTo>
                    <a:pt x="1522869" y="967397"/>
                  </a:lnTo>
                  <a:lnTo>
                    <a:pt x="1526019" y="960793"/>
                  </a:lnTo>
                  <a:lnTo>
                    <a:pt x="1526514" y="953477"/>
                  </a:lnTo>
                  <a:close/>
                </a:path>
                <a:path w="6218555" h="2320925">
                  <a:moveTo>
                    <a:pt x="2060829" y="1462278"/>
                  </a:moveTo>
                  <a:lnTo>
                    <a:pt x="1991321" y="1475244"/>
                  </a:lnTo>
                  <a:lnTo>
                    <a:pt x="1991321" y="1547545"/>
                  </a:lnTo>
                  <a:lnTo>
                    <a:pt x="1971294" y="1605915"/>
                  </a:lnTo>
                  <a:lnTo>
                    <a:pt x="1970290" y="1613458"/>
                  </a:lnTo>
                  <a:lnTo>
                    <a:pt x="1970684" y="1614881"/>
                  </a:lnTo>
                  <a:lnTo>
                    <a:pt x="1969363" y="1614309"/>
                  </a:lnTo>
                  <a:lnTo>
                    <a:pt x="1961769" y="1614170"/>
                  </a:lnTo>
                  <a:lnTo>
                    <a:pt x="1901101" y="1625549"/>
                  </a:lnTo>
                  <a:lnTo>
                    <a:pt x="1991321" y="1547545"/>
                  </a:lnTo>
                  <a:lnTo>
                    <a:pt x="1991321" y="1475244"/>
                  </a:lnTo>
                  <a:lnTo>
                    <a:pt x="1966556" y="1479854"/>
                  </a:lnTo>
                  <a:lnTo>
                    <a:pt x="1966556" y="1518615"/>
                  </a:lnTo>
                  <a:lnTo>
                    <a:pt x="1876069" y="1596847"/>
                  </a:lnTo>
                  <a:lnTo>
                    <a:pt x="1896110" y="1538224"/>
                  </a:lnTo>
                  <a:lnTo>
                    <a:pt x="1897100" y="1530743"/>
                  </a:lnTo>
                  <a:lnTo>
                    <a:pt x="1896706" y="1529270"/>
                  </a:lnTo>
                  <a:lnTo>
                    <a:pt x="1898078" y="1529867"/>
                  </a:lnTo>
                  <a:lnTo>
                    <a:pt x="1905635" y="1529969"/>
                  </a:lnTo>
                  <a:lnTo>
                    <a:pt x="1966556" y="1518615"/>
                  </a:lnTo>
                  <a:lnTo>
                    <a:pt x="1966556" y="1479854"/>
                  </a:lnTo>
                  <a:lnTo>
                    <a:pt x="1898650" y="1492504"/>
                  </a:lnTo>
                  <a:lnTo>
                    <a:pt x="1883422" y="1513865"/>
                  </a:lnTo>
                  <a:lnTo>
                    <a:pt x="1876755" y="1513039"/>
                  </a:lnTo>
                  <a:lnTo>
                    <a:pt x="1869681" y="1514944"/>
                  </a:lnTo>
                  <a:lnTo>
                    <a:pt x="1863864" y="1519351"/>
                  </a:lnTo>
                  <a:lnTo>
                    <a:pt x="1860042" y="1525905"/>
                  </a:lnTo>
                  <a:lnTo>
                    <a:pt x="1806575" y="1682000"/>
                  </a:lnTo>
                  <a:lnTo>
                    <a:pt x="1861527" y="1671701"/>
                  </a:lnTo>
                  <a:lnTo>
                    <a:pt x="1968754" y="1651635"/>
                  </a:lnTo>
                  <a:lnTo>
                    <a:pt x="1975802" y="1648828"/>
                  </a:lnTo>
                  <a:lnTo>
                    <a:pt x="1981034" y="1643722"/>
                  </a:lnTo>
                  <a:lnTo>
                    <a:pt x="1983930" y="1637017"/>
                  </a:lnTo>
                  <a:lnTo>
                    <a:pt x="1983981" y="1630273"/>
                  </a:lnTo>
                  <a:lnTo>
                    <a:pt x="1990686" y="1631175"/>
                  </a:lnTo>
                  <a:lnTo>
                    <a:pt x="1997722" y="1629270"/>
                  </a:lnTo>
                  <a:lnTo>
                    <a:pt x="2003526" y="1624876"/>
                  </a:lnTo>
                  <a:lnTo>
                    <a:pt x="2007362" y="1618361"/>
                  </a:lnTo>
                  <a:lnTo>
                    <a:pt x="2057298" y="1472565"/>
                  </a:lnTo>
                  <a:lnTo>
                    <a:pt x="2060829" y="1462278"/>
                  </a:lnTo>
                  <a:close/>
                </a:path>
                <a:path w="6218555" h="2320925">
                  <a:moveTo>
                    <a:pt x="2070354" y="807085"/>
                  </a:moveTo>
                  <a:lnTo>
                    <a:pt x="2067090" y="799084"/>
                  </a:lnTo>
                  <a:lnTo>
                    <a:pt x="2008124" y="654304"/>
                  </a:lnTo>
                  <a:lnTo>
                    <a:pt x="2003894" y="647992"/>
                  </a:lnTo>
                  <a:lnTo>
                    <a:pt x="1997811" y="643915"/>
                  </a:lnTo>
                  <a:lnTo>
                    <a:pt x="1996198" y="643585"/>
                  </a:lnTo>
                  <a:lnTo>
                    <a:pt x="1996198" y="726071"/>
                  </a:lnTo>
                  <a:lnTo>
                    <a:pt x="1972932" y="708164"/>
                  </a:lnTo>
                  <a:lnTo>
                    <a:pt x="1972932" y="756196"/>
                  </a:lnTo>
                  <a:lnTo>
                    <a:pt x="1911464" y="748284"/>
                  </a:lnTo>
                  <a:lnTo>
                    <a:pt x="1905304" y="748715"/>
                  </a:lnTo>
                  <a:lnTo>
                    <a:pt x="1904111" y="742569"/>
                  </a:lnTo>
                  <a:lnTo>
                    <a:pt x="1880743" y="685266"/>
                  </a:lnTo>
                  <a:lnTo>
                    <a:pt x="1972932" y="756196"/>
                  </a:lnTo>
                  <a:lnTo>
                    <a:pt x="1972932" y="708164"/>
                  </a:lnTo>
                  <a:lnTo>
                    <a:pt x="1904123" y="655180"/>
                  </a:lnTo>
                  <a:lnTo>
                    <a:pt x="1965439" y="663067"/>
                  </a:lnTo>
                  <a:lnTo>
                    <a:pt x="1971624" y="662597"/>
                  </a:lnTo>
                  <a:lnTo>
                    <a:pt x="1972818" y="668655"/>
                  </a:lnTo>
                  <a:lnTo>
                    <a:pt x="1996198" y="726071"/>
                  </a:lnTo>
                  <a:lnTo>
                    <a:pt x="1996198" y="643585"/>
                  </a:lnTo>
                  <a:lnTo>
                    <a:pt x="1990674" y="642429"/>
                  </a:lnTo>
                  <a:lnTo>
                    <a:pt x="1986521" y="643242"/>
                  </a:lnTo>
                  <a:lnTo>
                    <a:pt x="1983206" y="643915"/>
                  </a:lnTo>
                  <a:lnTo>
                    <a:pt x="1986521" y="643242"/>
                  </a:lnTo>
                  <a:lnTo>
                    <a:pt x="1986203" y="639038"/>
                  </a:lnTo>
                  <a:lnTo>
                    <a:pt x="1982914" y="632510"/>
                  </a:lnTo>
                  <a:lnTo>
                    <a:pt x="1977428" y="627684"/>
                  </a:lnTo>
                  <a:lnTo>
                    <a:pt x="1970278" y="625221"/>
                  </a:lnTo>
                  <a:lnTo>
                    <a:pt x="1868081" y="612140"/>
                  </a:lnTo>
                  <a:lnTo>
                    <a:pt x="1806575" y="604266"/>
                  </a:lnTo>
                  <a:lnTo>
                    <a:pt x="1868932" y="757047"/>
                  </a:lnTo>
                  <a:lnTo>
                    <a:pt x="1873084" y="763308"/>
                  </a:lnTo>
                  <a:lnTo>
                    <a:pt x="1879117" y="767359"/>
                  </a:lnTo>
                  <a:lnTo>
                    <a:pt x="1886254" y="768858"/>
                  </a:lnTo>
                  <a:lnTo>
                    <a:pt x="1890483" y="768070"/>
                  </a:lnTo>
                  <a:lnTo>
                    <a:pt x="1890763" y="772325"/>
                  </a:lnTo>
                  <a:lnTo>
                    <a:pt x="1894027" y="778852"/>
                  </a:lnTo>
                  <a:lnTo>
                    <a:pt x="1899500" y="783678"/>
                  </a:lnTo>
                  <a:lnTo>
                    <a:pt x="1906638" y="786130"/>
                  </a:lnTo>
                  <a:lnTo>
                    <a:pt x="2070354" y="807085"/>
                  </a:lnTo>
                  <a:close/>
                </a:path>
                <a:path w="6218555" h="2320925">
                  <a:moveTo>
                    <a:pt x="3583432" y="1707642"/>
                  </a:moveTo>
                  <a:lnTo>
                    <a:pt x="3550793" y="1688592"/>
                  </a:lnTo>
                  <a:lnTo>
                    <a:pt x="3440938" y="1624457"/>
                  </a:lnTo>
                  <a:lnTo>
                    <a:pt x="3433737" y="1622069"/>
                  </a:lnTo>
                  <a:lnTo>
                    <a:pt x="3426434" y="1622552"/>
                  </a:lnTo>
                  <a:lnTo>
                    <a:pt x="3419881" y="1625714"/>
                  </a:lnTo>
                  <a:lnTo>
                    <a:pt x="3414903" y="1631315"/>
                  </a:lnTo>
                  <a:lnTo>
                    <a:pt x="3412426" y="1638515"/>
                  </a:lnTo>
                  <a:lnTo>
                    <a:pt x="3412896" y="1645831"/>
                  </a:lnTo>
                  <a:lnTo>
                    <a:pt x="3416071" y="1652435"/>
                  </a:lnTo>
                  <a:lnTo>
                    <a:pt x="3421761" y="1657477"/>
                  </a:lnTo>
                  <a:lnTo>
                    <a:pt x="3475088" y="1688592"/>
                  </a:lnTo>
                  <a:lnTo>
                    <a:pt x="2782189" y="1688592"/>
                  </a:lnTo>
                  <a:lnTo>
                    <a:pt x="2835529" y="1657477"/>
                  </a:lnTo>
                  <a:lnTo>
                    <a:pt x="2841129" y="1652435"/>
                  </a:lnTo>
                  <a:lnTo>
                    <a:pt x="2844279" y="1645831"/>
                  </a:lnTo>
                  <a:lnTo>
                    <a:pt x="2844774" y="1638515"/>
                  </a:lnTo>
                  <a:lnTo>
                    <a:pt x="2842387" y="1631315"/>
                  </a:lnTo>
                  <a:lnTo>
                    <a:pt x="2837332" y="1625714"/>
                  </a:lnTo>
                  <a:lnTo>
                    <a:pt x="2830728" y="1622552"/>
                  </a:lnTo>
                  <a:lnTo>
                    <a:pt x="2823413" y="1622069"/>
                  </a:lnTo>
                  <a:lnTo>
                    <a:pt x="2816225" y="1624457"/>
                  </a:lnTo>
                  <a:lnTo>
                    <a:pt x="2673731" y="1707642"/>
                  </a:lnTo>
                  <a:lnTo>
                    <a:pt x="2816225" y="1790827"/>
                  </a:lnTo>
                  <a:lnTo>
                    <a:pt x="2823413" y="1793227"/>
                  </a:lnTo>
                  <a:lnTo>
                    <a:pt x="2830728" y="1792732"/>
                  </a:lnTo>
                  <a:lnTo>
                    <a:pt x="2837332" y="1789582"/>
                  </a:lnTo>
                  <a:lnTo>
                    <a:pt x="2842387" y="1783969"/>
                  </a:lnTo>
                  <a:lnTo>
                    <a:pt x="2844774" y="1776780"/>
                  </a:lnTo>
                  <a:lnTo>
                    <a:pt x="2844292" y="1769465"/>
                  </a:lnTo>
                  <a:lnTo>
                    <a:pt x="2841129" y="1762861"/>
                  </a:lnTo>
                  <a:lnTo>
                    <a:pt x="2835529" y="1757807"/>
                  </a:lnTo>
                  <a:lnTo>
                    <a:pt x="2782189" y="1726692"/>
                  </a:lnTo>
                  <a:lnTo>
                    <a:pt x="3475088" y="1726692"/>
                  </a:lnTo>
                  <a:lnTo>
                    <a:pt x="3421761" y="1757807"/>
                  </a:lnTo>
                  <a:lnTo>
                    <a:pt x="3416071" y="1762861"/>
                  </a:lnTo>
                  <a:lnTo>
                    <a:pt x="3412896" y="1769465"/>
                  </a:lnTo>
                  <a:lnTo>
                    <a:pt x="3412426" y="1776780"/>
                  </a:lnTo>
                  <a:lnTo>
                    <a:pt x="3414903" y="1783969"/>
                  </a:lnTo>
                  <a:lnTo>
                    <a:pt x="3419881" y="1789582"/>
                  </a:lnTo>
                  <a:lnTo>
                    <a:pt x="3426434" y="1792732"/>
                  </a:lnTo>
                  <a:lnTo>
                    <a:pt x="3433737" y="1793227"/>
                  </a:lnTo>
                  <a:lnTo>
                    <a:pt x="3440938" y="1790827"/>
                  </a:lnTo>
                  <a:lnTo>
                    <a:pt x="3550793" y="1726692"/>
                  </a:lnTo>
                  <a:lnTo>
                    <a:pt x="3583432" y="1707642"/>
                  </a:lnTo>
                  <a:close/>
                </a:path>
                <a:path w="6218555" h="2320925">
                  <a:moveTo>
                    <a:pt x="3583432" y="573786"/>
                  </a:moveTo>
                  <a:lnTo>
                    <a:pt x="3550793" y="554736"/>
                  </a:lnTo>
                  <a:lnTo>
                    <a:pt x="3440938" y="490601"/>
                  </a:lnTo>
                  <a:lnTo>
                    <a:pt x="3433737" y="488213"/>
                  </a:lnTo>
                  <a:lnTo>
                    <a:pt x="3426434" y="488696"/>
                  </a:lnTo>
                  <a:lnTo>
                    <a:pt x="3419881" y="491858"/>
                  </a:lnTo>
                  <a:lnTo>
                    <a:pt x="3414903" y="497459"/>
                  </a:lnTo>
                  <a:lnTo>
                    <a:pt x="3412426" y="504659"/>
                  </a:lnTo>
                  <a:lnTo>
                    <a:pt x="3412896" y="511975"/>
                  </a:lnTo>
                  <a:lnTo>
                    <a:pt x="3416071" y="518579"/>
                  </a:lnTo>
                  <a:lnTo>
                    <a:pt x="3421761" y="523621"/>
                  </a:lnTo>
                  <a:lnTo>
                    <a:pt x="3475088" y="554736"/>
                  </a:lnTo>
                  <a:lnTo>
                    <a:pt x="2782189" y="554736"/>
                  </a:lnTo>
                  <a:lnTo>
                    <a:pt x="2835529" y="523621"/>
                  </a:lnTo>
                  <a:lnTo>
                    <a:pt x="2841129" y="518579"/>
                  </a:lnTo>
                  <a:lnTo>
                    <a:pt x="2844279" y="511975"/>
                  </a:lnTo>
                  <a:lnTo>
                    <a:pt x="2844774" y="504659"/>
                  </a:lnTo>
                  <a:lnTo>
                    <a:pt x="2842387" y="497459"/>
                  </a:lnTo>
                  <a:lnTo>
                    <a:pt x="2837332" y="491858"/>
                  </a:lnTo>
                  <a:lnTo>
                    <a:pt x="2830728" y="488696"/>
                  </a:lnTo>
                  <a:lnTo>
                    <a:pt x="2823413" y="488213"/>
                  </a:lnTo>
                  <a:lnTo>
                    <a:pt x="2816225" y="490601"/>
                  </a:lnTo>
                  <a:lnTo>
                    <a:pt x="2673731" y="573786"/>
                  </a:lnTo>
                  <a:lnTo>
                    <a:pt x="2816225" y="656971"/>
                  </a:lnTo>
                  <a:lnTo>
                    <a:pt x="2823413" y="659371"/>
                  </a:lnTo>
                  <a:lnTo>
                    <a:pt x="2830728" y="658876"/>
                  </a:lnTo>
                  <a:lnTo>
                    <a:pt x="2837332" y="655726"/>
                  </a:lnTo>
                  <a:lnTo>
                    <a:pt x="2842387" y="650113"/>
                  </a:lnTo>
                  <a:lnTo>
                    <a:pt x="2844774" y="642924"/>
                  </a:lnTo>
                  <a:lnTo>
                    <a:pt x="2844292" y="635609"/>
                  </a:lnTo>
                  <a:lnTo>
                    <a:pt x="2841129" y="629005"/>
                  </a:lnTo>
                  <a:lnTo>
                    <a:pt x="2835529" y="623951"/>
                  </a:lnTo>
                  <a:lnTo>
                    <a:pt x="2782189" y="592836"/>
                  </a:lnTo>
                  <a:lnTo>
                    <a:pt x="3475088" y="592836"/>
                  </a:lnTo>
                  <a:lnTo>
                    <a:pt x="3421761" y="623951"/>
                  </a:lnTo>
                  <a:lnTo>
                    <a:pt x="3416071" y="629005"/>
                  </a:lnTo>
                  <a:lnTo>
                    <a:pt x="3412896" y="635609"/>
                  </a:lnTo>
                  <a:lnTo>
                    <a:pt x="3412426" y="642924"/>
                  </a:lnTo>
                  <a:lnTo>
                    <a:pt x="3414903" y="650113"/>
                  </a:lnTo>
                  <a:lnTo>
                    <a:pt x="3419881" y="655726"/>
                  </a:lnTo>
                  <a:lnTo>
                    <a:pt x="3426434" y="658876"/>
                  </a:lnTo>
                  <a:lnTo>
                    <a:pt x="3433737" y="659371"/>
                  </a:lnTo>
                  <a:lnTo>
                    <a:pt x="3440938" y="656971"/>
                  </a:lnTo>
                  <a:lnTo>
                    <a:pt x="3550793" y="592836"/>
                  </a:lnTo>
                  <a:lnTo>
                    <a:pt x="3583432" y="573786"/>
                  </a:lnTo>
                  <a:close/>
                </a:path>
                <a:path w="6218555" h="2320925">
                  <a:moveTo>
                    <a:pt x="3842766" y="57150"/>
                  </a:moveTo>
                  <a:lnTo>
                    <a:pt x="3838905" y="38100"/>
                  </a:lnTo>
                  <a:lnTo>
                    <a:pt x="3838257" y="34886"/>
                  </a:lnTo>
                  <a:lnTo>
                    <a:pt x="3826002" y="16725"/>
                  </a:lnTo>
                  <a:lnTo>
                    <a:pt x="3807828" y="4483"/>
                  </a:lnTo>
                  <a:lnTo>
                    <a:pt x="3785616" y="0"/>
                  </a:lnTo>
                  <a:lnTo>
                    <a:pt x="3763340" y="4483"/>
                  </a:lnTo>
                  <a:lnTo>
                    <a:pt x="3745179" y="16725"/>
                  </a:lnTo>
                  <a:lnTo>
                    <a:pt x="3732936" y="34886"/>
                  </a:lnTo>
                  <a:lnTo>
                    <a:pt x="3732288" y="38100"/>
                  </a:lnTo>
                  <a:lnTo>
                    <a:pt x="2350744" y="38100"/>
                  </a:lnTo>
                  <a:lnTo>
                    <a:pt x="2350097" y="34886"/>
                  </a:lnTo>
                  <a:lnTo>
                    <a:pt x="2337854" y="16725"/>
                  </a:lnTo>
                  <a:lnTo>
                    <a:pt x="2319693" y="4483"/>
                  </a:lnTo>
                  <a:lnTo>
                    <a:pt x="2297430" y="0"/>
                  </a:lnTo>
                  <a:lnTo>
                    <a:pt x="2275154" y="4483"/>
                  </a:lnTo>
                  <a:lnTo>
                    <a:pt x="2256993" y="16725"/>
                  </a:lnTo>
                  <a:lnTo>
                    <a:pt x="2244750" y="34886"/>
                  </a:lnTo>
                  <a:lnTo>
                    <a:pt x="2240280" y="57150"/>
                  </a:lnTo>
                  <a:lnTo>
                    <a:pt x="2244750" y="79425"/>
                  </a:lnTo>
                  <a:lnTo>
                    <a:pt x="2256993" y="97586"/>
                  </a:lnTo>
                  <a:lnTo>
                    <a:pt x="2275154" y="109829"/>
                  </a:lnTo>
                  <a:lnTo>
                    <a:pt x="2297430" y="114300"/>
                  </a:lnTo>
                  <a:lnTo>
                    <a:pt x="2319693" y="109829"/>
                  </a:lnTo>
                  <a:lnTo>
                    <a:pt x="2337854" y="97586"/>
                  </a:lnTo>
                  <a:lnTo>
                    <a:pt x="2350097" y="79425"/>
                  </a:lnTo>
                  <a:lnTo>
                    <a:pt x="2350744" y="76200"/>
                  </a:lnTo>
                  <a:lnTo>
                    <a:pt x="3732288" y="76200"/>
                  </a:lnTo>
                  <a:lnTo>
                    <a:pt x="3732936" y="79425"/>
                  </a:lnTo>
                  <a:lnTo>
                    <a:pt x="3745179" y="97586"/>
                  </a:lnTo>
                  <a:lnTo>
                    <a:pt x="3763340" y="109829"/>
                  </a:lnTo>
                  <a:lnTo>
                    <a:pt x="3785616" y="114300"/>
                  </a:lnTo>
                  <a:lnTo>
                    <a:pt x="3807828" y="109829"/>
                  </a:lnTo>
                  <a:lnTo>
                    <a:pt x="3826002" y="97586"/>
                  </a:lnTo>
                  <a:lnTo>
                    <a:pt x="3838257" y="79425"/>
                  </a:lnTo>
                  <a:lnTo>
                    <a:pt x="3838905" y="76200"/>
                  </a:lnTo>
                  <a:lnTo>
                    <a:pt x="3842766" y="57150"/>
                  </a:lnTo>
                  <a:close/>
                </a:path>
                <a:path w="6218555" h="2320925">
                  <a:moveTo>
                    <a:pt x="3992372" y="2262898"/>
                  </a:moveTo>
                  <a:lnTo>
                    <a:pt x="3975608" y="2222500"/>
                  </a:lnTo>
                  <a:lnTo>
                    <a:pt x="3935222" y="2205748"/>
                  </a:lnTo>
                  <a:lnTo>
                    <a:pt x="3912946" y="2210244"/>
                  </a:lnTo>
                  <a:lnTo>
                    <a:pt x="3894785" y="2222500"/>
                  </a:lnTo>
                  <a:lnTo>
                    <a:pt x="3882542" y="2240661"/>
                  </a:lnTo>
                  <a:lnTo>
                    <a:pt x="3881894" y="2243848"/>
                  </a:lnTo>
                  <a:lnTo>
                    <a:pt x="3144050" y="2243848"/>
                  </a:lnTo>
                  <a:lnTo>
                    <a:pt x="3141472" y="2243328"/>
                  </a:lnTo>
                  <a:lnTo>
                    <a:pt x="2401024" y="2243328"/>
                  </a:lnTo>
                  <a:lnTo>
                    <a:pt x="2400389" y="2240140"/>
                  </a:lnTo>
                  <a:lnTo>
                    <a:pt x="2388146" y="2221979"/>
                  </a:lnTo>
                  <a:lnTo>
                    <a:pt x="2369985" y="2209723"/>
                  </a:lnTo>
                  <a:lnTo>
                    <a:pt x="2347722" y="2205228"/>
                  </a:lnTo>
                  <a:lnTo>
                    <a:pt x="2325446" y="2209723"/>
                  </a:lnTo>
                  <a:lnTo>
                    <a:pt x="2307285" y="2221979"/>
                  </a:lnTo>
                  <a:lnTo>
                    <a:pt x="2295042" y="2240140"/>
                  </a:lnTo>
                  <a:lnTo>
                    <a:pt x="2290572" y="2262378"/>
                  </a:lnTo>
                  <a:lnTo>
                    <a:pt x="2295042" y="2284628"/>
                  </a:lnTo>
                  <a:lnTo>
                    <a:pt x="2307285" y="2302789"/>
                  </a:lnTo>
                  <a:lnTo>
                    <a:pt x="2325446" y="2315045"/>
                  </a:lnTo>
                  <a:lnTo>
                    <a:pt x="2347722" y="2319528"/>
                  </a:lnTo>
                  <a:lnTo>
                    <a:pt x="2369985" y="2315045"/>
                  </a:lnTo>
                  <a:lnTo>
                    <a:pt x="2388146" y="2302789"/>
                  </a:lnTo>
                  <a:lnTo>
                    <a:pt x="2400389" y="2284628"/>
                  </a:lnTo>
                  <a:lnTo>
                    <a:pt x="2401024" y="2281428"/>
                  </a:lnTo>
                  <a:lnTo>
                    <a:pt x="3138868" y="2281428"/>
                  </a:lnTo>
                  <a:lnTo>
                    <a:pt x="3141472" y="2281948"/>
                  </a:lnTo>
                  <a:lnTo>
                    <a:pt x="3881894" y="2281948"/>
                  </a:lnTo>
                  <a:lnTo>
                    <a:pt x="3882542" y="2285149"/>
                  </a:lnTo>
                  <a:lnTo>
                    <a:pt x="3894785" y="2303322"/>
                  </a:lnTo>
                  <a:lnTo>
                    <a:pt x="3912946" y="2315565"/>
                  </a:lnTo>
                  <a:lnTo>
                    <a:pt x="3935222" y="2320048"/>
                  </a:lnTo>
                  <a:lnTo>
                    <a:pt x="3957434" y="2315565"/>
                  </a:lnTo>
                  <a:lnTo>
                    <a:pt x="3975608" y="2303322"/>
                  </a:lnTo>
                  <a:lnTo>
                    <a:pt x="3987863" y="2285149"/>
                  </a:lnTo>
                  <a:lnTo>
                    <a:pt x="3988511" y="2281948"/>
                  </a:lnTo>
                  <a:lnTo>
                    <a:pt x="3992372" y="2262898"/>
                  </a:lnTo>
                  <a:close/>
                </a:path>
                <a:path w="6218555" h="2320925">
                  <a:moveTo>
                    <a:pt x="4650105" y="587502"/>
                  </a:moveTo>
                  <a:lnTo>
                    <a:pt x="4580598" y="600468"/>
                  </a:lnTo>
                  <a:lnTo>
                    <a:pt x="4580598" y="672769"/>
                  </a:lnTo>
                  <a:lnTo>
                    <a:pt x="4560570" y="731139"/>
                  </a:lnTo>
                  <a:lnTo>
                    <a:pt x="4559566" y="738682"/>
                  </a:lnTo>
                  <a:lnTo>
                    <a:pt x="4559960" y="740105"/>
                  </a:lnTo>
                  <a:lnTo>
                    <a:pt x="4558639" y="739533"/>
                  </a:lnTo>
                  <a:lnTo>
                    <a:pt x="4551045" y="739394"/>
                  </a:lnTo>
                  <a:lnTo>
                    <a:pt x="4490377" y="750773"/>
                  </a:lnTo>
                  <a:lnTo>
                    <a:pt x="4580598" y="672769"/>
                  </a:lnTo>
                  <a:lnTo>
                    <a:pt x="4580598" y="600468"/>
                  </a:lnTo>
                  <a:lnTo>
                    <a:pt x="4555833" y="605078"/>
                  </a:lnTo>
                  <a:lnTo>
                    <a:pt x="4555833" y="643839"/>
                  </a:lnTo>
                  <a:lnTo>
                    <a:pt x="4465345" y="722071"/>
                  </a:lnTo>
                  <a:lnTo>
                    <a:pt x="4485386" y="663448"/>
                  </a:lnTo>
                  <a:lnTo>
                    <a:pt x="4486376" y="655967"/>
                  </a:lnTo>
                  <a:lnTo>
                    <a:pt x="4485983" y="654494"/>
                  </a:lnTo>
                  <a:lnTo>
                    <a:pt x="4487354" y="655091"/>
                  </a:lnTo>
                  <a:lnTo>
                    <a:pt x="4494911" y="655193"/>
                  </a:lnTo>
                  <a:lnTo>
                    <a:pt x="4555833" y="643839"/>
                  </a:lnTo>
                  <a:lnTo>
                    <a:pt x="4555833" y="605078"/>
                  </a:lnTo>
                  <a:lnTo>
                    <a:pt x="4487926" y="617728"/>
                  </a:lnTo>
                  <a:lnTo>
                    <a:pt x="4472698" y="639089"/>
                  </a:lnTo>
                  <a:lnTo>
                    <a:pt x="4466031" y="638263"/>
                  </a:lnTo>
                  <a:lnTo>
                    <a:pt x="4458970" y="640168"/>
                  </a:lnTo>
                  <a:lnTo>
                    <a:pt x="4453140" y="644575"/>
                  </a:lnTo>
                  <a:lnTo>
                    <a:pt x="4449318" y="651129"/>
                  </a:lnTo>
                  <a:lnTo>
                    <a:pt x="4395851" y="807212"/>
                  </a:lnTo>
                  <a:lnTo>
                    <a:pt x="4450804" y="796925"/>
                  </a:lnTo>
                  <a:lnTo>
                    <a:pt x="4558030" y="776859"/>
                  </a:lnTo>
                  <a:lnTo>
                    <a:pt x="4565078" y="774052"/>
                  </a:lnTo>
                  <a:lnTo>
                    <a:pt x="4570311" y="768946"/>
                  </a:lnTo>
                  <a:lnTo>
                    <a:pt x="4573206" y="762241"/>
                  </a:lnTo>
                  <a:lnTo>
                    <a:pt x="4573257" y="755497"/>
                  </a:lnTo>
                  <a:lnTo>
                    <a:pt x="4579963" y="756399"/>
                  </a:lnTo>
                  <a:lnTo>
                    <a:pt x="4586998" y="754494"/>
                  </a:lnTo>
                  <a:lnTo>
                    <a:pt x="4592802" y="750100"/>
                  </a:lnTo>
                  <a:lnTo>
                    <a:pt x="4596638" y="743585"/>
                  </a:lnTo>
                  <a:lnTo>
                    <a:pt x="4646574" y="597789"/>
                  </a:lnTo>
                  <a:lnTo>
                    <a:pt x="4650105" y="587502"/>
                  </a:lnTo>
                  <a:close/>
                </a:path>
                <a:path w="6218555" h="2320925">
                  <a:moveTo>
                    <a:pt x="4650486" y="1681861"/>
                  </a:moveTo>
                  <a:lnTo>
                    <a:pt x="4647222" y="1673860"/>
                  </a:lnTo>
                  <a:lnTo>
                    <a:pt x="4588256" y="1529080"/>
                  </a:lnTo>
                  <a:lnTo>
                    <a:pt x="4584027" y="1522768"/>
                  </a:lnTo>
                  <a:lnTo>
                    <a:pt x="4577943" y="1518691"/>
                  </a:lnTo>
                  <a:lnTo>
                    <a:pt x="4576330" y="1518361"/>
                  </a:lnTo>
                  <a:lnTo>
                    <a:pt x="4576330" y="1600847"/>
                  </a:lnTo>
                  <a:lnTo>
                    <a:pt x="4553064" y="1582940"/>
                  </a:lnTo>
                  <a:lnTo>
                    <a:pt x="4553064" y="1630972"/>
                  </a:lnTo>
                  <a:lnTo>
                    <a:pt x="4491609" y="1623060"/>
                  </a:lnTo>
                  <a:lnTo>
                    <a:pt x="4485437" y="1623491"/>
                  </a:lnTo>
                  <a:lnTo>
                    <a:pt x="4484243" y="1617345"/>
                  </a:lnTo>
                  <a:lnTo>
                    <a:pt x="4460913" y="1560068"/>
                  </a:lnTo>
                  <a:lnTo>
                    <a:pt x="4553064" y="1630972"/>
                  </a:lnTo>
                  <a:lnTo>
                    <a:pt x="4553064" y="1582940"/>
                  </a:lnTo>
                  <a:lnTo>
                    <a:pt x="4484255" y="1529956"/>
                  </a:lnTo>
                  <a:lnTo>
                    <a:pt x="4545584" y="1537843"/>
                  </a:lnTo>
                  <a:lnTo>
                    <a:pt x="4551756" y="1537373"/>
                  </a:lnTo>
                  <a:lnTo>
                    <a:pt x="4552950" y="1543431"/>
                  </a:lnTo>
                  <a:lnTo>
                    <a:pt x="4576330" y="1600847"/>
                  </a:lnTo>
                  <a:lnTo>
                    <a:pt x="4576330" y="1518361"/>
                  </a:lnTo>
                  <a:lnTo>
                    <a:pt x="4570806" y="1517205"/>
                  </a:lnTo>
                  <a:lnTo>
                    <a:pt x="4566653" y="1518018"/>
                  </a:lnTo>
                  <a:lnTo>
                    <a:pt x="4563338" y="1518691"/>
                  </a:lnTo>
                  <a:lnTo>
                    <a:pt x="4566653" y="1518018"/>
                  </a:lnTo>
                  <a:lnTo>
                    <a:pt x="4566336" y="1513814"/>
                  </a:lnTo>
                  <a:lnTo>
                    <a:pt x="4563046" y="1507286"/>
                  </a:lnTo>
                  <a:lnTo>
                    <a:pt x="4557560" y="1502460"/>
                  </a:lnTo>
                  <a:lnTo>
                    <a:pt x="4550410" y="1499997"/>
                  </a:lnTo>
                  <a:lnTo>
                    <a:pt x="4448213" y="1486916"/>
                  </a:lnTo>
                  <a:lnTo>
                    <a:pt x="4386707" y="1479042"/>
                  </a:lnTo>
                  <a:lnTo>
                    <a:pt x="4449064" y="1631823"/>
                  </a:lnTo>
                  <a:lnTo>
                    <a:pt x="4453217" y="1638084"/>
                  </a:lnTo>
                  <a:lnTo>
                    <a:pt x="4459249" y="1642135"/>
                  </a:lnTo>
                  <a:lnTo>
                    <a:pt x="4466387" y="1643634"/>
                  </a:lnTo>
                  <a:lnTo>
                    <a:pt x="4470616" y="1642846"/>
                  </a:lnTo>
                  <a:lnTo>
                    <a:pt x="4470895" y="1647101"/>
                  </a:lnTo>
                  <a:lnTo>
                    <a:pt x="4474159" y="1653628"/>
                  </a:lnTo>
                  <a:lnTo>
                    <a:pt x="4479633" y="1658454"/>
                  </a:lnTo>
                  <a:lnTo>
                    <a:pt x="4486783" y="1660918"/>
                  </a:lnTo>
                  <a:lnTo>
                    <a:pt x="4650486" y="1681861"/>
                  </a:lnTo>
                  <a:close/>
                </a:path>
                <a:path w="6218555" h="2320925">
                  <a:moveTo>
                    <a:pt x="4923510" y="953477"/>
                  </a:moveTo>
                  <a:lnTo>
                    <a:pt x="4921123" y="946277"/>
                  </a:lnTo>
                  <a:lnTo>
                    <a:pt x="4860023" y="841629"/>
                  </a:lnTo>
                  <a:lnTo>
                    <a:pt x="4837938" y="803783"/>
                  </a:lnTo>
                  <a:lnTo>
                    <a:pt x="4754753" y="946277"/>
                  </a:lnTo>
                  <a:lnTo>
                    <a:pt x="4752352" y="953477"/>
                  </a:lnTo>
                  <a:lnTo>
                    <a:pt x="4752848" y="960793"/>
                  </a:lnTo>
                  <a:lnTo>
                    <a:pt x="4755997" y="967397"/>
                  </a:lnTo>
                  <a:lnTo>
                    <a:pt x="4761611" y="972439"/>
                  </a:lnTo>
                  <a:lnTo>
                    <a:pt x="4768799" y="974839"/>
                  </a:lnTo>
                  <a:lnTo>
                    <a:pt x="4776114" y="974344"/>
                  </a:lnTo>
                  <a:lnTo>
                    <a:pt x="4782718" y="971194"/>
                  </a:lnTo>
                  <a:lnTo>
                    <a:pt x="4787773" y="965581"/>
                  </a:lnTo>
                  <a:lnTo>
                    <a:pt x="4818888" y="912253"/>
                  </a:lnTo>
                  <a:lnTo>
                    <a:pt x="4818888" y="1353451"/>
                  </a:lnTo>
                  <a:lnTo>
                    <a:pt x="4787773" y="1300099"/>
                  </a:lnTo>
                  <a:lnTo>
                    <a:pt x="4782718" y="1294485"/>
                  </a:lnTo>
                  <a:lnTo>
                    <a:pt x="4776114" y="1291297"/>
                  </a:lnTo>
                  <a:lnTo>
                    <a:pt x="4768799" y="1290802"/>
                  </a:lnTo>
                  <a:lnTo>
                    <a:pt x="4761611" y="1293241"/>
                  </a:lnTo>
                  <a:lnTo>
                    <a:pt x="4755997" y="1298295"/>
                  </a:lnTo>
                  <a:lnTo>
                    <a:pt x="4752848" y="1304886"/>
                  </a:lnTo>
                  <a:lnTo>
                    <a:pt x="4752352" y="1312164"/>
                  </a:lnTo>
                  <a:lnTo>
                    <a:pt x="4754753" y="1319276"/>
                  </a:lnTo>
                  <a:lnTo>
                    <a:pt x="4837938" y="1461770"/>
                  </a:lnTo>
                  <a:lnTo>
                    <a:pt x="4859947" y="1424051"/>
                  </a:lnTo>
                  <a:lnTo>
                    <a:pt x="4921123" y="1319276"/>
                  </a:lnTo>
                  <a:lnTo>
                    <a:pt x="4923510" y="1312164"/>
                  </a:lnTo>
                  <a:lnTo>
                    <a:pt x="4923028" y="1304886"/>
                  </a:lnTo>
                  <a:lnTo>
                    <a:pt x="4919865" y="1298295"/>
                  </a:lnTo>
                  <a:lnTo>
                    <a:pt x="4914265" y="1293241"/>
                  </a:lnTo>
                  <a:lnTo>
                    <a:pt x="4907064" y="1290802"/>
                  </a:lnTo>
                  <a:lnTo>
                    <a:pt x="4899749" y="1291297"/>
                  </a:lnTo>
                  <a:lnTo>
                    <a:pt x="4893145" y="1294485"/>
                  </a:lnTo>
                  <a:lnTo>
                    <a:pt x="4888103" y="1300099"/>
                  </a:lnTo>
                  <a:lnTo>
                    <a:pt x="4856988" y="1353451"/>
                  </a:lnTo>
                  <a:lnTo>
                    <a:pt x="4856988" y="912253"/>
                  </a:lnTo>
                  <a:lnTo>
                    <a:pt x="4888103" y="965581"/>
                  </a:lnTo>
                  <a:lnTo>
                    <a:pt x="4893145" y="971194"/>
                  </a:lnTo>
                  <a:lnTo>
                    <a:pt x="4899749" y="974344"/>
                  </a:lnTo>
                  <a:lnTo>
                    <a:pt x="4907064" y="974839"/>
                  </a:lnTo>
                  <a:lnTo>
                    <a:pt x="4914265" y="972439"/>
                  </a:lnTo>
                  <a:lnTo>
                    <a:pt x="4919865" y="967397"/>
                  </a:lnTo>
                  <a:lnTo>
                    <a:pt x="4923028" y="960793"/>
                  </a:lnTo>
                  <a:lnTo>
                    <a:pt x="4923510" y="953477"/>
                  </a:lnTo>
                  <a:close/>
                </a:path>
                <a:path w="6218555" h="2320925">
                  <a:moveTo>
                    <a:pt x="6217031" y="1764030"/>
                  </a:moveTo>
                  <a:lnTo>
                    <a:pt x="6212548" y="1741766"/>
                  </a:lnTo>
                  <a:lnTo>
                    <a:pt x="6200305" y="1723605"/>
                  </a:lnTo>
                  <a:lnTo>
                    <a:pt x="6182144" y="1711363"/>
                  </a:lnTo>
                  <a:lnTo>
                    <a:pt x="6159881" y="1706880"/>
                  </a:lnTo>
                  <a:lnTo>
                    <a:pt x="6137656" y="1711363"/>
                  </a:lnTo>
                  <a:lnTo>
                    <a:pt x="6119495" y="1723605"/>
                  </a:lnTo>
                  <a:lnTo>
                    <a:pt x="6107227" y="1741766"/>
                  </a:lnTo>
                  <a:lnTo>
                    <a:pt x="6102731" y="1764030"/>
                  </a:lnTo>
                  <a:lnTo>
                    <a:pt x="6107227" y="1786305"/>
                  </a:lnTo>
                  <a:lnTo>
                    <a:pt x="6119495" y="1804466"/>
                  </a:lnTo>
                  <a:lnTo>
                    <a:pt x="6137656" y="1816709"/>
                  </a:lnTo>
                  <a:lnTo>
                    <a:pt x="6140831" y="1817344"/>
                  </a:lnTo>
                  <a:lnTo>
                    <a:pt x="6140831" y="1764030"/>
                  </a:lnTo>
                  <a:lnTo>
                    <a:pt x="6140856" y="1817357"/>
                  </a:lnTo>
                  <a:lnTo>
                    <a:pt x="6140831" y="2244521"/>
                  </a:lnTo>
                  <a:lnTo>
                    <a:pt x="4891240" y="2244521"/>
                  </a:lnTo>
                  <a:lnTo>
                    <a:pt x="4890605" y="2241334"/>
                  </a:lnTo>
                  <a:lnTo>
                    <a:pt x="4878362" y="2223160"/>
                  </a:lnTo>
                  <a:lnTo>
                    <a:pt x="4860201" y="2210917"/>
                  </a:lnTo>
                  <a:lnTo>
                    <a:pt x="4837938" y="2206421"/>
                  </a:lnTo>
                  <a:lnTo>
                    <a:pt x="4815662" y="2210917"/>
                  </a:lnTo>
                  <a:lnTo>
                    <a:pt x="4797501" y="2223160"/>
                  </a:lnTo>
                  <a:lnTo>
                    <a:pt x="4785258" y="2241334"/>
                  </a:lnTo>
                  <a:lnTo>
                    <a:pt x="4780788" y="2263571"/>
                  </a:lnTo>
                  <a:lnTo>
                    <a:pt x="4785258" y="2285822"/>
                  </a:lnTo>
                  <a:lnTo>
                    <a:pt x="4797501" y="2303983"/>
                  </a:lnTo>
                  <a:lnTo>
                    <a:pt x="4815662" y="2316238"/>
                  </a:lnTo>
                  <a:lnTo>
                    <a:pt x="4837938" y="2320721"/>
                  </a:lnTo>
                  <a:lnTo>
                    <a:pt x="4860201" y="2316238"/>
                  </a:lnTo>
                  <a:lnTo>
                    <a:pt x="4878362" y="2303983"/>
                  </a:lnTo>
                  <a:lnTo>
                    <a:pt x="4890605" y="2285822"/>
                  </a:lnTo>
                  <a:lnTo>
                    <a:pt x="4891240" y="2282621"/>
                  </a:lnTo>
                  <a:lnTo>
                    <a:pt x="6159881" y="2282621"/>
                  </a:lnTo>
                  <a:lnTo>
                    <a:pt x="6167298" y="2281136"/>
                  </a:lnTo>
                  <a:lnTo>
                    <a:pt x="6173355" y="2277046"/>
                  </a:lnTo>
                  <a:lnTo>
                    <a:pt x="6177432" y="2270988"/>
                  </a:lnTo>
                  <a:lnTo>
                    <a:pt x="6178931" y="2263571"/>
                  </a:lnTo>
                  <a:lnTo>
                    <a:pt x="6178931" y="2244521"/>
                  </a:lnTo>
                  <a:lnTo>
                    <a:pt x="6178931" y="1821180"/>
                  </a:lnTo>
                  <a:lnTo>
                    <a:pt x="6178931" y="1817357"/>
                  </a:lnTo>
                  <a:lnTo>
                    <a:pt x="6182144" y="1816709"/>
                  </a:lnTo>
                  <a:lnTo>
                    <a:pt x="6200305" y="1804466"/>
                  </a:lnTo>
                  <a:lnTo>
                    <a:pt x="6212548" y="1786305"/>
                  </a:lnTo>
                  <a:lnTo>
                    <a:pt x="6217031" y="1764030"/>
                  </a:lnTo>
                  <a:close/>
                </a:path>
                <a:path w="6218555" h="2320925">
                  <a:moveTo>
                    <a:pt x="6217920" y="985266"/>
                  </a:moveTo>
                  <a:lnTo>
                    <a:pt x="6213437" y="963002"/>
                  </a:lnTo>
                  <a:lnTo>
                    <a:pt x="6201194" y="944841"/>
                  </a:lnTo>
                  <a:lnTo>
                    <a:pt x="6183033" y="932599"/>
                  </a:lnTo>
                  <a:lnTo>
                    <a:pt x="6160770" y="928116"/>
                  </a:lnTo>
                  <a:lnTo>
                    <a:pt x="6138494" y="932599"/>
                  </a:lnTo>
                  <a:lnTo>
                    <a:pt x="6120333" y="944841"/>
                  </a:lnTo>
                  <a:lnTo>
                    <a:pt x="6108090" y="963002"/>
                  </a:lnTo>
                  <a:lnTo>
                    <a:pt x="6103620" y="985266"/>
                  </a:lnTo>
                  <a:lnTo>
                    <a:pt x="6108090" y="1007541"/>
                  </a:lnTo>
                  <a:lnTo>
                    <a:pt x="6120333" y="1025702"/>
                  </a:lnTo>
                  <a:lnTo>
                    <a:pt x="6138494" y="1037945"/>
                  </a:lnTo>
                  <a:lnTo>
                    <a:pt x="6141720" y="1038593"/>
                  </a:lnTo>
                  <a:lnTo>
                    <a:pt x="6141720" y="1275105"/>
                  </a:lnTo>
                  <a:lnTo>
                    <a:pt x="6138494" y="1275753"/>
                  </a:lnTo>
                  <a:lnTo>
                    <a:pt x="6120333" y="1287995"/>
                  </a:lnTo>
                  <a:lnTo>
                    <a:pt x="6108090" y="1306156"/>
                  </a:lnTo>
                  <a:lnTo>
                    <a:pt x="6103620" y="1328420"/>
                  </a:lnTo>
                  <a:lnTo>
                    <a:pt x="6108090" y="1350645"/>
                  </a:lnTo>
                  <a:lnTo>
                    <a:pt x="6120333" y="1368806"/>
                  </a:lnTo>
                  <a:lnTo>
                    <a:pt x="6138494" y="1381074"/>
                  </a:lnTo>
                  <a:lnTo>
                    <a:pt x="6160770" y="1385570"/>
                  </a:lnTo>
                  <a:lnTo>
                    <a:pt x="6183033" y="1381074"/>
                  </a:lnTo>
                  <a:lnTo>
                    <a:pt x="6201194" y="1368806"/>
                  </a:lnTo>
                  <a:lnTo>
                    <a:pt x="6213437" y="1350645"/>
                  </a:lnTo>
                  <a:lnTo>
                    <a:pt x="6217920" y="1328420"/>
                  </a:lnTo>
                  <a:lnTo>
                    <a:pt x="6213437" y="1306156"/>
                  </a:lnTo>
                  <a:lnTo>
                    <a:pt x="6201194" y="1287995"/>
                  </a:lnTo>
                  <a:lnTo>
                    <a:pt x="6183033" y="1275753"/>
                  </a:lnTo>
                  <a:lnTo>
                    <a:pt x="6179820" y="1275105"/>
                  </a:lnTo>
                  <a:lnTo>
                    <a:pt x="6179820" y="1271270"/>
                  </a:lnTo>
                  <a:lnTo>
                    <a:pt x="6179820" y="1042416"/>
                  </a:lnTo>
                  <a:lnTo>
                    <a:pt x="6179820" y="1038593"/>
                  </a:lnTo>
                  <a:lnTo>
                    <a:pt x="6183033" y="1037945"/>
                  </a:lnTo>
                  <a:lnTo>
                    <a:pt x="6201194" y="1025702"/>
                  </a:lnTo>
                  <a:lnTo>
                    <a:pt x="6213437" y="1007541"/>
                  </a:lnTo>
                  <a:lnTo>
                    <a:pt x="6217920" y="985266"/>
                  </a:lnTo>
                  <a:close/>
                </a:path>
                <a:path w="6218555" h="2320925">
                  <a:moveTo>
                    <a:pt x="6218301" y="550926"/>
                  </a:moveTo>
                  <a:lnTo>
                    <a:pt x="6213792" y="528662"/>
                  </a:lnTo>
                  <a:lnTo>
                    <a:pt x="6201537" y="510501"/>
                  </a:lnTo>
                  <a:lnTo>
                    <a:pt x="6183363" y="498259"/>
                  </a:lnTo>
                  <a:lnTo>
                    <a:pt x="6180201" y="497624"/>
                  </a:lnTo>
                  <a:lnTo>
                    <a:pt x="6180201" y="550926"/>
                  </a:lnTo>
                  <a:lnTo>
                    <a:pt x="6180150" y="497624"/>
                  </a:lnTo>
                  <a:lnTo>
                    <a:pt x="6180201" y="493776"/>
                  </a:lnTo>
                  <a:lnTo>
                    <a:pt x="6180201" y="76200"/>
                  </a:lnTo>
                  <a:lnTo>
                    <a:pt x="6180201" y="57150"/>
                  </a:lnTo>
                  <a:lnTo>
                    <a:pt x="6178702" y="49733"/>
                  </a:lnTo>
                  <a:lnTo>
                    <a:pt x="6174625" y="43675"/>
                  </a:lnTo>
                  <a:lnTo>
                    <a:pt x="6168568" y="39598"/>
                  </a:lnTo>
                  <a:lnTo>
                    <a:pt x="6161151" y="38100"/>
                  </a:lnTo>
                  <a:lnTo>
                    <a:pt x="4746472" y="38100"/>
                  </a:lnTo>
                  <a:lnTo>
                    <a:pt x="4745825" y="34886"/>
                  </a:lnTo>
                  <a:lnTo>
                    <a:pt x="4733582" y="16725"/>
                  </a:lnTo>
                  <a:lnTo>
                    <a:pt x="4715421" y="4483"/>
                  </a:lnTo>
                  <a:lnTo>
                    <a:pt x="4693158" y="0"/>
                  </a:lnTo>
                  <a:lnTo>
                    <a:pt x="4670882" y="4483"/>
                  </a:lnTo>
                  <a:lnTo>
                    <a:pt x="4652721" y="16725"/>
                  </a:lnTo>
                  <a:lnTo>
                    <a:pt x="4640478" y="34886"/>
                  </a:lnTo>
                  <a:lnTo>
                    <a:pt x="4636008" y="57150"/>
                  </a:lnTo>
                  <a:lnTo>
                    <a:pt x="4640478" y="79425"/>
                  </a:lnTo>
                  <a:lnTo>
                    <a:pt x="4652721" y="97586"/>
                  </a:lnTo>
                  <a:lnTo>
                    <a:pt x="4670882" y="109829"/>
                  </a:lnTo>
                  <a:lnTo>
                    <a:pt x="4693158" y="114300"/>
                  </a:lnTo>
                  <a:lnTo>
                    <a:pt x="4715421" y="109829"/>
                  </a:lnTo>
                  <a:lnTo>
                    <a:pt x="4733582" y="97586"/>
                  </a:lnTo>
                  <a:lnTo>
                    <a:pt x="4745825" y="79425"/>
                  </a:lnTo>
                  <a:lnTo>
                    <a:pt x="4746472" y="76200"/>
                  </a:lnTo>
                  <a:lnTo>
                    <a:pt x="6142101" y="76200"/>
                  </a:lnTo>
                  <a:lnTo>
                    <a:pt x="6142101" y="497611"/>
                  </a:lnTo>
                  <a:lnTo>
                    <a:pt x="6138875" y="498259"/>
                  </a:lnTo>
                  <a:lnTo>
                    <a:pt x="6120714" y="510501"/>
                  </a:lnTo>
                  <a:lnTo>
                    <a:pt x="6108471" y="528662"/>
                  </a:lnTo>
                  <a:lnTo>
                    <a:pt x="6104001" y="550926"/>
                  </a:lnTo>
                  <a:lnTo>
                    <a:pt x="6108471" y="573201"/>
                  </a:lnTo>
                  <a:lnTo>
                    <a:pt x="6120714" y="591362"/>
                  </a:lnTo>
                  <a:lnTo>
                    <a:pt x="6138875" y="603605"/>
                  </a:lnTo>
                  <a:lnTo>
                    <a:pt x="6161151" y="608076"/>
                  </a:lnTo>
                  <a:lnTo>
                    <a:pt x="6183363" y="603605"/>
                  </a:lnTo>
                  <a:lnTo>
                    <a:pt x="6201537" y="591362"/>
                  </a:lnTo>
                  <a:lnTo>
                    <a:pt x="6213792" y="573201"/>
                  </a:lnTo>
                  <a:lnTo>
                    <a:pt x="6218301" y="550926"/>
                  </a:lnTo>
                  <a:close/>
                </a:path>
              </a:pathLst>
            </a:custGeom>
            <a:solidFill>
              <a:srgbClr val="FF6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192392" y="4698153"/>
            <a:ext cx="5816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Arial"/>
                <a:cs typeface="Arial"/>
              </a:rPr>
              <a:t>Legal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12060" y="4719659"/>
            <a:ext cx="14833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Environmental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0382" y="3083897"/>
            <a:ext cx="10274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Ec</a:t>
            </a:r>
            <a:r>
              <a:rPr sz="1800" spc="-15">
                <a:latin typeface="Arial"/>
                <a:cs typeface="Arial"/>
              </a:rPr>
              <a:t>o</a:t>
            </a:r>
            <a:r>
              <a:rPr sz="1800" spc="-5">
                <a:latin typeface="Arial"/>
                <a:cs typeface="Arial"/>
              </a:rPr>
              <a:t>n</a:t>
            </a:r>
            <a:r>
              <a:rPr sz="1800" spc="-15">
                <a:latin typeface="Arial"/>
                <a:cs typeface="Arial"/>
              </a:rPr>
              <a:t>o</a:t>
            </a:r>
            <a:r>
              <a:rPr sz="1800" spc="-5">
                <a:latin typeface="Arial"/>
                <a:cs typeface="Arial"/>
              </a:rPr>
              <a:t>mic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74104" y="3083897"/>
            <a:ext cx="6464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Arial"/>
                <a:cs typeface="Arial"/>
              </a:rPr>
              <a:t>S</a:t>
            </a:r>
            <a:r>
              <a:rPr sz="1800" spc="-15">
                <a:latin typeface="Arial"/>
                <a:cs typeface="Arial"/>
              </a:rPr>
              <a:t>o</a:t>
            </a:r>
            <a:r>
              <a:rPr sz="1800" spc="-5">
                <a:latin typeface="Arial"/>
                <a:cs typeface="Arial"/>
              </a:rPr>
              <a:t>ci</a:t>
            </a:r>
            <a:r>
              <a:rPr sz="1800" spc="-15">
                <a:latin typeface="Arial"/>
                <a:cs typeface="Arial"/>
              </a:rPr>
              <a:t>a</a:t>
            </a:r>
            <a:r>
              <a:rPr sz="1800" spc="-5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7086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705727" y="1273048"/>
            <a:ext cx="9067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>
                <a:latin typeface="Arial"/>
                <a:cs typeface="Arial"/>
              </a:rPr>
              <a:t>Digital</a:t>
            </a:r>
            <a:r>
              <a:rPr sz="1000" b="1" spc="-70">
                <a:latin typeface="Arial"/>
                <a:cs typeface="Arial"/>
              </a:rPr>
              <a:t> </a:t>
            </a:r>
            <a:r>
              <a:rPr sz="1000" b="1" spc="-15">
                <a:latin typeface="Arial"/>
                <a:cs typeface="Arial"/>
              </a:rPr>
              <a:t>signage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7868" y="1164336"/>
            <a:ext cx="5397500" cy="487680"/>
          </a:xfrm>
          <a:custGeom>
            <a:avLst/>
            <a:gdLst/>
            <a:ahLst/>
            <a:cxnLst/>
            <a:rect l="l" t="t" r="r" b="b"/>
            <a:pathLst>
              <a:path w="5397500" h="365759">
                <a:moveTo>
                  <a:pt x="5397500" y="0"/>
                </a:moveTo>
                <a:lnTo>
                  <a:pt x="0" y="0"/>
                </a:lnTo>
                <a:lnTo>
                  <a:pt x="0" y="365760"/>
                </a:lnTo>
                <a:lnTo>
                  <a:pt x="5397500" y="365760"/>
                </a:lnTo>
                <a:lnTo>
                  <a:pt x="5397500" y="0"/>
                </a:lnTo>
                <a:close/>
              </a:path>
            </a:pathLst>
          </a:custGeom>
          <a:solidFill>
            <a:srgbClr val="4AB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96974" y="1273048"/>
            <a:ext cx="29102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>
                <a:solidFill>
                  <a:srgbClr val="FFFFFF"/>
                </a:solidFill>
                <a:latin typeface="Arial"/>
                <a:cs typeface="Arial"/>
              </a:rPr>
              <a:t>Citizens applications </a:t>
            </a:r>
            <a:r>
              <a:rPr sz="1000" b="1" spc="-5">
                <a:solidFill>
                  <a:srgbClr val="FFFFFF"/>
                </a:solidFill>
                <a:latin typeface="Arial"/>
                <a:cs typeface="Arial"/>
              </a:rPr>
              <a:t>portal (Smart </a:t>
            </a:r>
            <a:r>
              <a:rPr sz="1000" b="1" spc="-35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r>
              <a:rPr sz="1000" b="1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>
                <a:solidFill>
                  <a:srgbClr val="FFFFFF"/>
                </a:solidFill>
                <a:latin typeface="Arial"/>
                <a:cs typeface="Arial"/>
              </a:rPr>
              <a:t>Center)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7869" y="5892800"/>
            <a:ext cx="7632065" cy="333587"/>
          </a:xfrm>
          <a:custGeom>
            <a:avLst/>
            <a:gdLst/>
            <a:ahLst/>
            <a:cxnLst/>
            <a:rect l="l" t="t" r="r" b="b"/>
            <a:pathLst>
              <a:path w="7632065" h="250189">
                <a:moveTo>
                  <a:pt x="7631810" y="0"/>
                </a:moveTo>
                <a:lnTo>
                  <a:pt x="63766" y="0"/>
                </a:lnTo>
                <a:lnTo>
                  <a:pt x="0" y="249936"/>
                </a:lnTo>
                <a:lnTo>
                  <a:pt x="7568057" y="249936"/>
                </a:lnTo>
                <a:lnTo>
                  <a:pt x="763181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19222" y="5965680"/>
            <a:ext cx="186182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5">
                <a:latin typeface="Arial"/>
                <a:cs typeface="Arial"/>
              </a:rPr>
              <a:t>City</a:t>
            </a:r>
            <a:r>
              <a:rPr sz="1000" b="1" spc="-70">
                <a:latin typeface="Arial"/>
                <a:cs typeface="Arial"/>
              </a:rPr>
              <a:t> </a:t>
            </a:r>
            <a:r>
              <a:rPr sz="1000" b="1" spc="-5">
                <a:latin typeface="Arial"/>
                <a:cs typeface="Arial"/>
              </a:rPr>
              <a:t>objects/sensors/actuators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" name="object 11"/>
          <p:cNvGrpSpPr/>
          <p:nvPr/>
        </p:nvGrpSpPr>
        <p:grpSpPr>
          <a:xfrm>
            <a:off x="467868" y="1123679"/>
            <a:ext cx="8206740" cy="5102013"/>
            <a:chOff x="467868" y="842759"/>
            <a:chExt cx="8206740" cy="3826510"/>
          </a:xfrm>
        </p:grpSpPr>
        <p:sp>
          <p:nvSpPr>
            <p:cNvPr id="12" name="object 12"/>
            <p:cNvSpPr/>
            <p:nvPr/>
          </p:nvSpPr>
          <p:spPr>
            <a:xfrm>
              <a:off x="467868" y="842771"/>
              <a:ext cx="8206740" cy="3826510"/>
            </a:xfrm>
            <a:custGeom>
              <a:avLst/>
              <a:gdLst/>
              <a:ahLst/>
              <a:cxnLst/>
              <a:rect l="l" t="t" r="r" b="b"/>
              <a:pathLst>
                <a:path w="8206740" h="3826510">
                  <a:moveTo>
                    <a:pt x="7631811" y="2907804"/>
                  </a:moveTo>
                  <a:lnTo>
                    <a:pt x="0" y="2907804"/>
                  </a:lnTo>
                  <a:lnTo>
                    <a:pt x="0" y="3172968"/>
                  </a:lnTo>
                  <a:lnTo>
                    <a:pt x="7631811" y="3172968"/>
                  </a:lnTo>
                  <a:lnTo>
                    <a:pt x="7631811" y="2907804"/>
                  </a:lnTo>
                  <a:close/>
                </a:path>
                <a:path w="8206740" h="3826510">
                  <a:moveTo>
                    <a:pt x="8206410" y="0"/>
                  </a:moveTo>
                  <a:lnTo>
                    <a:pt x="7702296" y="0"/>
                  </a:lnTo>
                  <a:lnTo>
                    <a:pt x="7702296" y="3825989"/>
                  </a:lnTo>
                  <a:lnTo>
                    <a:pt x="8206410" y="3825989"/>
                  </a:lnTo>
                  <a:lnTo>
                    <a:pt x="8206410" y="0"/>
                  </a:lnTo>
                  <a:close/>
                </a:path>
              </a:pathLst>
            </a:custGeom>
            <a:solidFill>
              <a:srgbClr val="FFB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868" y="4084319"/>
              <a:ext cx="7632065" cy="304800"/>
            </a:xfrm>
            <a:custGeom>
              <a:avLst/>
              <a:gdLst/>
              <a:ahLst/>
              <a:cxnLst/>
              <a:rect l="l" t="t" r="r" b="b"/>
              <a:pathLst>
                <a:path w="7632065" h="304800">
                  <a:moveTo>
                    <a:pt x="7631810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7631810" y="304799"/>
                  </a:lnTo>
                  <a:lnTo>
                    <a:pt x="763181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88311" y="5493038"/>
            <a:ext cx="316420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>
                <a:latin typeface="Arial"/>
                <a:cs typeface="Arial"/>
              </a:rPr>
              <a:t>Network: </a:t>
            </a:r>
            <a:r>
              <a:rPr sz="1100" b="1" spc="-5">
                <a:latin typeface="Arial"/>
                <a:cs typeface="Arial"/>
              </a:rPr>
              <a:t>fiber*, 4G.5G, Wi-Fi, LoRa </a:t>
            </a:r>
            <a:r>
              <a:rPr sz="1100" b="1">
                <a:latin typeface="Arial"/>
                <a:cs typeface="Arial"/>
              </a:rPr>
              <a:t>IoT</a:t>
            </a:r>
            <a:r>
              <a:rPr sz="1100" b="1" spc="-175">
                <a:latin typeface="Arial"/>
                <a:cs typeface="Arial"/>
              </a:rPr>
              <a:t> </a:t>
            </a:r>
            <a:r>
              <a:rPr sz="1100" b="1" spc="5">
                <a:latin typeface="Arial"/>
                <a:cs typeface="Arial"/>
              </a:rPr>
              <a:t>network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7868" y="2446528"/>
            <a:ext cx="7546340" cy="2036233"/>
          </a:xfrm>
          <a:custGeom>
            <a:avLst/>
            <a:gdLst/>
            <a:ahLst/>
            <a:cxnLst/>
            <a:rect l="l" t="t" r="r" b="b"/>
            <a:pathLst>
              <a:path w="7546340" h="1527175">
                <a:moveTo>
                  <a:pt x="7546340" y="0"/>
                </a:moveTo>
                <a:lnTo>
                  <a:pt x="0" y="0"/>
                </a:lnTo>
                <a:lnTo>
                  <a:pt x="0" y="1526920"/>
                </a:lnTo>
                <a:lnTo>
                  <a:pt x="7546340" y="1526920"/>
                </a:lnTo>
                <a:lnTo>
                  <a:pt x="754634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14166" y="2497937"/>
            <a:ext cx="12287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>
                <a:latin typeface="Arial"/>
                <a:cs typeface="Arial"/>
              </a:rPr>
              <a:t>Vertical</a:t>
            </a:r>
            <a:r>
              <a:rPr sz="1000" b="1" spc="-130">
                <a:latin typeface="Arial"/>
                <a:cs typeface="Arial"/>
              </a:rPr>
              <a:t> </a:t>
            </a:r>
            <a:r>
              <a:rPr sz="1000" b="1" spc="-15"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42203" y="2798065"/>
            <a:ext cx="792480" cy="1152313"/>
          </a:xfrm>
          <a:custGeom>
            <a:avLst/>
            <a:gdLst/>
            <a:ahLst/>
            <a:cxnLst/>
            <a:rect l="l" t="t" r="r" b="b"/>
            <a:pathLst>
              <a:path w="792479" h="864235">
                <a:moveTo>
                  <a:pt x="792479" y="0"/>
                </a:moveTo>
                <a:lnTo>
                  <a:pt x="0" y="0"/>
                </a:lnTo>
                <a:lnTo>
                  <a:pt x="0" y="863981"/>
                </a:lnTo>
                <a:lnTo>
                  <a:pt x="792479" y="863981"/>
                </a:lnTo>
                <a:lnTo>
                  <a:pt x="792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94859" y="2798065"/>
            <a:ext cx="791210" cy="1152313"/>
          </a:xfrm>
          <a:custGeom>
            <a:avLst/>
            <a:gdLst/>
            <a:ahLst/>
            <a:cxnLst/>
            <a:rect l="l" t="t" r="r" b="b"/>
            <a:pathLst>
              <a:path w="791210" h="864235">
                <a:moveTo>
                  <a:pt x="790701" y="0"/>
                </a:moveTo>
                <a:lnTo>
                  <a:pt x="0" y="0"/>
                </a:lnTo>
                <a:lnTo>
                  <a:pt x="0" y="863981"/>
                </a:lnTo>
                <a:lnTo>
                  <a:pt x="790701" y="863981"/>
                </a:lnTo>
                <a:lnTo>
                  <a:pt x="7907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38416" y="2798065"/>
            <a:ext cx="791210" cy="1152313"/>
          </a:xfrm>
          <a:custGeom>
            <a:avLst/>
            <a:gdLst/>
            <a:ahLst/>
            <a:cxnLst/>
            <a:rect l="l" t="t" r="r" b="b"/>
            <a:pathLst>
              <a:path w="791209" h="864235">
                <a:moveTo>
                  <a:pt x="790955" y="0"/>
                </a:moveTo>
                <a:lnTo>
                  <a:pt x="0" y="0"/>
                </a:lnTo>
                <a:lnTo>
                  <a:pt x="0" y="863981"/>
                </a:lnTo>
                <a:lnTo>
                  <a:pt x="790955" y="863981"/>
                </a:lnTo>
                <a:lnTo>
                  <a:pt x="790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45991" y="2798065"/>
            <a:ext cx="792480" cy="1152313"/>
          </a:xfrm>
          <a:custGeom>
            <a:avLst/>
            <a:gdLst/>
            <a:ahLst/>
            <a:cxnLst/>
            <a:rect l="l" t="t" r="r" b="b"/>
            <a:pathLst>
              <a:path w="792479" h="864235">
                <a:moveTo>
                  <a:pt x="792479" y="0"/>
                </a:moveTo>
                <a:lnTo>
                  <a:pt x="0" y="0"/>
                </a:lnTo>
                <a:lnTo>
                  <a:pt x="0" y="863981"/>
                </a:lnTo>
                <a:lnTo>
                  <a:pt x="792479" y="863981"/>
                </a:lnTo>
                <a:lnTo>
                  <a:pt x="792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1071" y="2798065"/>
            <a:ext cx="792480" cy="1152313"/>
          </a:xfrm>
          <a:custGeom>
            <a:avLst/>
            <a:gdLst/>
            <a:ahLst/>
            <a:cxnLst/>
            <a:rect l="l" t="t" r="r" b="b"/>
            <a:pathLst>
              <a:path w="792479" h="864235">
                <a:moveTo>
                  <a:pt x="792479" y="0"/>
                </a:moveTo>
                <a:lnTo>
                  <a:pt x="0" y="0"/>
                </a:lnTo>
                <a:lnTo>
                  <a:pt x="0" y="863981"/>
                </a:lnTo>
                <a:lnTo>
                  <a:pt x="792479" y="863981"/>
                </a:lnTo>
                <a:lnTo>
                  <a:pt x="792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1687" y="2798065"/>
            <a:ext cx="2292350" cy="1152313"/>
          </a:xfrm>
          <a:custGeom>
            <a:avLst/>
            <a:gdLst/>
            <a:ahLst/>
            <a:cxnLst/>
            <a:rect l="l" t="t" r="r" b="b"/>
            <a:pathLst>
              <a:path w="2292350" h="864235">
                <a:moveTo>
                  <a:pt x="2292096" y="0"/>
                </a:moveTo>
                <a:lnTo>
                  <a:pt x="0" y="0"/>
                </a:lnTo>
                <a:lnTo>
                  <a:pt x="0" y="863981"/>
                </a:lnTo>
                <a:lnTo>
                  <a:pt x="2292096" y="863981"/>
                </a:lnTo>
                <a:lnTo>
                  <a:pt x="229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8648" y="2798065"/>
            <a:ext cx="791210" cy="1152313"/>
          </a:xfrm>
          <a:custGeom>
            <a:avLst/>
            <a:gdLst/>
            <a:ahLst/>
            <a:cxnLst/>
            <a:rect l="l" t="t" r="r" b="b"/>
            <a:pathLst>
              <a:path w="791210" h="864235">
                <a:moveTo>
                  <a:pt x="790701" y="0"/>
                </a:moveTo>
                <a:lnTo>
                  <a:pt x="0" y="0"/>
                </a:lnTo>
                <a:lnTo>
                  <a:pt x="0" y="863981"/>
                </a:lnTo>
                <a:lnTo>
                  <a:pt x="790701" y="863981"/>
                </a:lnTo>
                <a:lnTo>
                  <a:pt x="7907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1687" y="4043681"/>
            <a:ext cx="7378700" cy="359833"/>
          </a:xfrm>
          <a:custGeom>
            <a:avLst/>
            <a:gdLst/>
            <a:ahLst/>
            <a:cxnLst/>
            <a:rect l="l" t="t" r="r" b="b"/>
            <a:pathLst>
              <a:path w="7378700" h="269875">
                <a:moveTo>
                  <a:pt x="7378700" y="0"/>
                </a:moveTo>
                <a:lnTo>
                  <a:pt x="0" y="0"/>
                </a:lnTo>
                <a:lnTo>
                  <a:pt x="0" y="269620"/>
                </a:lnTo>
                <a:lnTo>
                  <a:pt x="7378700" y="269620"/>
                </a:lnTo>
                <a:lnTo>
                  <a:pt x="7378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51687" y="2798064"/>
          <a:ext cx="7379330" cy="20989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9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7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9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</a:pP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City </a:t>
                      </a:r>
                      <a:r>
                        <a:rPr sz="1200" b="1" spc="-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infrastructure</a:t>
                      </a:r>
                      <a:r>
                        <a:rPr sz="1200" b="1" spc="-8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5">
                          <a:latin typeface="Arial"/>
                          <a:cs typeface="Arial"/>
                        </a:rPr>
                        <a:t>Lights </a:t>
                      </a:r>
                      <a:r>
                        <a:rPr sz="1100" b="1" spc="-5">
                          <a:latin typeface="Arial"/>
                          <a:cs typeface="Arial"/>
                        </a:rPr>
                        <a:t>Traffic </a:t>
                      </a:r>
                      <a:r>
                        <a:rPr sz="1100" b="1">
                          <a:latin typeface="Arial"/>
                          <a:cs typeface="Arial"/>
                        </a:rPr>
                        <a:t>Parking</a:t>
                      </a:r>
                      <a:r>
                        <a:rPr sz="1100" b="1" spc="8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10">
                          <a:latin typeface="Arial"/>
                          <a:cs typeface="Arial"/>
                        </a:rPr>
                        <a:t>Waste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ts val="1045"/>
                        </a:lnSpc>
                        <a:spcBef>
                          <a:spcPts val="840"/>
                        </a:spcBef>
                      </a:pP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Public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9079">
                        <a:lnSpc>
                          <a:spcPts val="1045"/>
                        </a:lnSpc>
                      </a:pPr>
                      <a:r>
                        <a:rPr sz="1200" b="1" spc="-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safety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ts val="1045"/>
                        </a:lnSpc>
                        <a:spcBef>
                          <a:spcPts val="840"/>
                        </a:spcBef>
                      </a:pPr>
                      <a:r>
                        <a:rPr sz="1200" b="1" spc="-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Mobility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8755">
                        <a:lnSpc>
                          <a:spcPts val="1045"/>
                        </a:lnSpc>
                      </a:pP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3820" marR="75565" indent="-2540" algn="ctr">
                        <a:lnSpc>
                          <a:spcPct val="92900"/>
                        </a:lnSpc>
                      </a:pPr>
                      <a:r>
                        <a:rPr sz="1200" b="1" spc="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Urban/  </a:t>
                      </a:r>
                      <a:r>
                        <a:rPr sz="1200" b="1" spc="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2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 spc="-3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200" b="1" spc="-2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spc="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200" b="1" spc="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nt  </a:t>
                      </a:r>
                      <a:r>
                        <a:rPr sz="1200" b="1" spc="-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monitoring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ts val="1045"/>
                        </a:lnSpc>
                        <a:spcBef>
                          <a:spcPts val="840"/>
                        </a:spcBef>
                      </a:pP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Smart</a:t>
                      </a:r>
                      <a:r>
                        <a:rPr sz="1200" b="1" spc="-10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retail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045"/>
                        </a:lnSpc>
                      </a:pP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5080" algn="ctr">
                        <a:lnSpc>
                          <a:spcPts val="1045"/>
                        </a:lnSpc>
                        <a:spcBef>
                          <a:spcPts val="840"/>
                        </a:spcBef>
                      </a:pP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Smart</a:t>
                      </a:r>
                      <a:r>
                        <a:rPr sz="1200" b="1" spc="-114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home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045"/>
                        </a:lnSpc>
                      </a:pPr>
                      <a:r>
                        <a:rPr sz="1200" b="1" spc="-1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8120" marR="165100" indent="62230">
                        <a:lnSpc>
                          <a:spcPct val="92900"/>
                        </a:lnSpc>
                      </a:pP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Smart  </a:t>
                      </a:r>
                      <a:r>
                        <a:rPr sz="1200" b="1" spc="-10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building  </a:t>
                      </a:r>
                      <a:r>
                        <a:rPr sz="1200" b="1" spc="-2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spc="-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200" b="1" spc="-4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200" b="1" spc="-25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>
                          <a:solidFill>
                            <a:srgbClr val="FF6600"/>
                          </a:solidFill>
                          <a:latin typeface="Arial"/>
                          <a:cs typeface="Arial"/>
                        </a:rPr>
                        <a:t>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15">
                <a:tc gridSpan="7">
                  <a:txBody>
                    <a:bodyPr/>
                    <a:lstStyle/>
                    <a:p>
                      <a:pPr marL="140779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300" b="1" spc="-20">
                          <a:latin typeface="Arial"/>
                          <a:cs typeface="Arial"/>
                        </a:rPr>
                        <a:t>Application </a:t>
                      </a:r>
                      <a:r>
                        <a:rPr sz="1300" b="1" spc="-15">
                          <a:latin typeface="Arial"/>
                          <a:cs typeface="Arial"/>
                        </a:rPr>
                        <a:t>tools </a:t>
                      </a:r>
                      <a:r>
                        <a:rPr sz="1300" b="1" spc="-5">
                          <a:latin typeface="Arial"/>
                          <a:cs typeface="Arial"/>
                        </a:rPr>
                        <a:t>(authentication, payment, monetization, NFC, </a:t>
                      </a:r>
                      <a:r>
                        <a:rPr sz="1300" b="1" spc="-10">
                          <a:latin typeface="Arial"/>
                          <a:cs typeface="Arial"/>
                        </a:rPr>
                        <a:t>geolocalization,</a:t>
                      </a:r>
                      <a:r>
                        <a:rPr sz="1300" b="1" spc="85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5">
                          <a:latin typeface="Arial"/>
                          <a:cs typeface="Arial"/>
                        </a:rPr>
                        <a:t>etc.)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073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467869" y="1759711"/>
            <a:ext cx="7548245" cy="609600"/>
          </a:xfrm>
          <a:custGeom>
            <a:avLst/>
            <a:gdLst/>
            <a:ahLst/>
            <a:cxnLst/>
            <a:rect l="l" t="t" r="r" b="b"/>
            <a:pathLst>
              <a:path w="7548245" h="457200">
                <a:moveTo>
                  <a:pt x="7548118" y="0"/>
                </a:moveTo>
                <a:lnTo>
                  <a:pt x="0" y="0"/>
                </a:lnTo>
                <a:lnTo>
                  <a:pt x="0" y="457200"/>
                </a:lnTo>
                <a:lnTo>
                  <a:pt x="7548118" y="457200"/>
                </a:lnTo>
                <a:lnTo>
                  <a:pt x="7548118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282823" y="1847256"/>
            <a:ext cx="1918335" cy="29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1160"/>
              </a:lnSpc>
              <a:spcBef>
                <a:spcPts val="95"/>
              </a:spcBef>
            </a:pPr>
            <a:r>
              <a:rPr sz="1000" b="1" spc="-5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sz="1000" b="1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040"/>
              </a:lnSpc>
            </a:pPr>
            <a:r>
              <a:rPr sz="9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900" b="1" spc="-5">
                <a:solidFill>
                  <a:srgbClr val="FFFFFF"/>
                </a:solidFill>
                <a:latin typeface="Arial"/>
                <a:cs typeface="Arial"/>
              </a:rPr>
              <a:t>aggregate </a:t>
            </a:r>
            <a:r>
              <a:rPr sz="900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900" b="1" spc="-10">
                <a:solidFill>
                  <a:srgbClr val="FFFFFF"/>
                </a:solidFill>
                <a:latin typeface="Arial"/>
                <a:cs typeface="Arial"/>
              </a:rPr>
              <a:t>share urban</a:t>
            </a:r>
            <a:r>
              <a:rPr sz="9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7869" y="4559807"/>
            <a:ext cx="7632065" cy="343747"/>
          </a:xfrm>
          <a:custGeom>
            <a:avLst/>
            <a:gdLst/>
            <a:ahLst/>
            <a:cxnLst/>
            <a:rect l="l" t="t" r="r" b="b"/>
            <a:pathLst>
              <a:path w="7632065" h="257810">
                <a:moveTo>
                  <a:pt x="7632065" y="0"/>
                </a:moveTo>
                <a:lnTo>
                  <a:pt x="0" y="0"/>
                </a:lnTo>
                <a:lnTo>
                  <a:pt x="0" y="257429"/>
                </a:lnTo>
                <a:lnTo>
                  <a:pt x="7632065" y="257429"/>
                </a:lnTo>
                <a:lnTo>
                  <a:pt x="7632065" y="0"/>
                </a:lnTo>
                <a:close/>
              </a:path>
            </a:pathLst>
          </a:custGeom>
          <a:solidFill>
            <a:srgbClr val="FFB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48916" y="4603835"/>
            <a:ext cx="4798060" cy="512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880" algn="r">
              <a:lnSpc>
                <a:spcPct val="100000"/>
              </a:lnSpc>
              <a:spcBef>
                <a:spcPts val="100"/>
              </a:spcBef>
            </a:pPr>
            <a:r>
              <a:rPr sz="1100" b="1">
                <a:solidFill>
                  <a:srgbClr val="FFFFFF"/>
                </a:solidFill>
                <a:latin typeface="Arial"/>
                <a:cs typeface="Arial"/>
              </a:rPr>
              <a:t>IoT </a:t>
            </a:r>
            <a:r>
              <a:rPr sz="1100" b="1" spc="-5">
                <a:solidFill>
                  <a:srgbClr val="FFFFFF"/>
                </a:solidFill>
                <a:latin typeface="Arial"/>
                <a:cs typeface="Arial"/>
              </a:rPr>
              <a:t>platform, </a:t>
            </a:r>
            <a:r>
              <a:rPr sz="1100" b="1" spc="-10">
                <a:solidFill>
                  <a:srgbClr val="FFFFFF"/>
                </a:solidFill>
                <a:latin typeface="Arial"/>
                <a:cs typeface="Arial"/>
              </a:rPr>
              <a:t>big </a:t>
            </a:r>
            <a:r>
              <a:rPr sz="1100" b="1">
                <a:solidFill>
                  <a:srgbClr val="FFFFFF"/>
                </a:solidFill>
                <a:latin typeface="Arial"/>
                <a:cs typeface="Arial"/>
              </a:rPr>
              <a:t>data, </a:t>
            </a:r>
            <a:r>
              <a:rPr sz="1100" b="1" spc="-5">
                <a:solidFill>
                  <a:srgbClr val="FFFFFF"/>
                </a:solidFill>
                <a:latin typeface="Arial"/>
                <a:cs typeface="Arial"/>
              </a:rPr>
              <a:t>open </a:t>
            </a:r>
            <a:r>
              <a:rPr sz="1100" b="1" spc="5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050" b="1" spc="-25">
                <a:solidFill>
                  <a:srgbClr val="FFFFFF"/>
                </a:solidFill>
                <a:latin typeface="Arial"/>
                <a:cs typeface="Arial"/>
              </a:rPr>
              <a:t>(live </a:t>
            </a:r>
            <a:r>
              <a:rPr sz="1050" b="1">
                <a:solidFill>
                  <a:srgbClr val="FFFFFF"/>
                </a:solidFill>
                <a:latin typeface="Arial"/>
                <a:cs typeface="Arial"/>
              </a:rPr>
              <a:t>objects manage/flexible</a:t>
            </a:r>
            <a:r>
              <a:rPr sz="1050" b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050" b="1" spc="-5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1050" b="1" spc="-15">
                <a:solidFill>
                  <a:srgbClr val="FFFFFF"/>
                </a:solidFill>
                <a:latin typeface="Arial"/>
                <a:cs typeface="Arial"/>
              </a:rPr>
              <a:t>infrastructure: </a:t>
            </a:r>
            <a:r>
              <a:rPr sz="1050" b="1" spc="-5">
                <a:solidFill>
                  <a:srgbClr val="FFFFFF"/>
                </a:solidFill>
                <a:latin typeface="Arial"/>
                <a:cs typeface="Arial"/>
              </a:rPr>
              <a:t>VPN, </a:t>
            </a:r>
            <a:r>
              <a:rPr sz="1050" b="1" spc="-15">
                <a:solidFill>
                  <a:srgbClr val="FFFFFF"/>
                </a:solidFill>
                <a:latin typeface="Arial"/>
                <a:cs typeface="Arial"/>
              </a:rPr>
              <a:t>LAN, WAN, Flexible </a:t>
            </a:r>
            <a:r>
              <a:rPr sz="1050" b="1" spc="-10">
                <a:solidFill>
                  <a:srgbClr val="FFFFFF"/>
                </a:solidFill>
                <a:latin typeface="Arial"/>
                <a:cs typeface="Arial"/>
              </a:rPr>
              <a:t>Computing </a:t>
            </a:r>
            <a:r>
              <a:rPr sz="1050" b="1" spc="-15">
                <a:solidFill>
                  <a:srgbClr val="FFFFFF"/>
                </a:solidFill>
                <a:latin typeface="Arial"/>
                <a:cs typeface="Arial"/>
              </a:rPr>
              <a:t>(Cloud),</a:t>
            </a:r>
            <a:r>
              <a:rPr sz="1050" b="1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5">
                <a:solidFill>
                  <a:srgbClr val="FFFFFF"/>
                </a:solidFill>
                <a:latin typeface="Arial"/>
                <a:cs typeface="Arial"/>
              </a:rPr>
              <a:t>Cybesecurity</a:t>
            </a:r>
            <a:endParaRPr sz="10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31620" y="2814319"/>
            <a:ext cx="379475" cy="50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04388" y="2814319"/>
            <a:ext cx="381000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96812" y="2814319"/>
            <a:ext cx="380999" cy="50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9076" y="2814319"/>
            <a:ext cx="381000" cy="50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30441" y="2814319"/>
            <a:ext cx="379475" cy="50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51732" y="2814319"/>
            <a:ext cx="381000" cy="50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7944" y="2814319"/>
            <a:ext cx="381000" cy="50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7"/>
          <p:cNvGrpSpPr/>
          <p:nvPr/>
        </p:nvGrpSpPr>
        <p:grpSpPr>
          <a:xfrm>
            <a:off x="620269" y="1154176"/>
            <a:ext cx="7234555" cy="5110480"/>
            <a:chOff x="620268" y="865632"/>
            <a:chExt cx="7234555" cy="3832860"/>
          </a:xfrm>
        </p:grpSpPr>
        <p:sp>
          <p:nvSpPr>
            <p:cNvPr id="38" name="object 38"/>
            <p:cNvSpPr/>
            <p:nvPr/>
          </p:nvSpPr>
          <p:spPr>
            <a:xfrm>
              <a:off x="5996939" y="885444"/>
              <a:ext cx="381000" cy="3810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0268" y="865632"/>
              <a:ext cx="381000" cy="3810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79208" y="1330452"/>
              <a:ext cx="475488" cy="4754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91171" y="4413503"/>
              <a:ext cx="286511" cy="2849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91171" y="3750564"/>
              <a:ext cx="286511" cy="2849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91171" y="3412236"/>
              <a:ext cx="286511" cy="28651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09472" y="882396"/>
              <a:ext cx="348996" cy="3474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7086600" y="4043680"/>
            <a:ext cx="271272" cy="3596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098919" y="5396313"/>
            <a:ext cx="3295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latin typeface="Arial"/>
                <a:cs typeface="Arial"/>
              </a:rPr>
              <a:t>5G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80218" y="2575897"/>
            <a:ext cx="359073" cy="1501987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8"/>
          <p:cNvGrpSpPr/>
          <p:nvPr/>
        </p:nvGrpSpPr>
        <p:grpSpPr>
          <a:xfrm>
            <a:off x="-3047" y="1"/>
            <a:ext cx="9150350" cy="1152313"/>
            <a:chOff x="-3047" y="0"/>
            <a:chExt cx="9150350" cy="864235"/>
          </a:xfrm>
        </p:grpSpPr>
        <p:sp>
          <p:nvSpPr>
            <p:cNvPr id="49" name="object 49"/>
            <p:cNvSpPr/>
            <p:nvPr/>
          </p:nvSpPr>
          <p:spPr>
            <a:xfrm>
              <a:off x="0" y="0"/>
              <a:ext cx="9143999" cy="6553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52828" y="0"/>
              <a:ext cx="5038344" cy="86106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24" y="1524"/>
              <a:ext cx="9140952" cy="58369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24" y="1524"/>
              <a:ext cx="9141460" cy="584200"/>
            </a:xfrm>
            <a:custGeom>
              <a:avLst/>
              <a:gdLst/>
              <a:ahLst/>
              <a:cxnLst/>
              <a:rect l="l" t="t" r="r" b="b"/>
              <a:pathLst>
                <a:path w="9141460" h="584200">
                  <a:moveTo>
                    <a:pt x="0" y="583691"/>
                  </a:moveTo>
                  <a:lnTo>
                    <a:pt x="9140952" y="583691"/>
                  </a:lnTo>
                  <a:lnTo>
                    <a:pt x="9140952" y="0"/>
                  </a:lnTo>
                  <a:lnTo>
                    <a:pt x="0" y="0"/>
                  </a:lnTo>
                  <a:lnTo>
                    <a:pt x="0" y="583691"/>
                  </a:lnTo>
                  <a:close/>
                </a:path>
              </a:pathLst>
            </a:custGeom>
            <a:ln w="9143">
              <a:solidFill>
                <a:srgbClr val="FF6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57200" y="71414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t>Smart </a:t>
            </a:r>
            <a:r>
              <a:rPr spc="-5"/>
              <a:t>Cities</a:t>
            </a:r>
            <a:r>
              <a:rPr spc="-35"/>
              <a:t> </a:t>
            </a:r>
            <a: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6633277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1084" y="1701800"/>
            <a:ext cx="5058156" cy="4555744"/>
            <a:chOff x="3794759" y="1089660"/>
            <a:chExt cx="5058156" cy="3416808"/>
          </a:xfrm>
        </p:grpSpPr>
        <p:sp>
          <p:nvSpPr>
            <p:cNvPr id="4" name="object 4"/>
            <p:cNvSpPr/>
            <p:nvPr/>
          </p:nvSpPr>
          <p:spPr>
            <a:xfrm>
              <a:off x="3810000" y="1097280"/>
              <a:ext cx="5042915" cy="3409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4759" y="1089660"/>
              <a:ext cx="5035295" cy="3232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2671" y="1120139"/>
              <a:ext cx="4958080" cy="3324225"/>
            </a:xfrm>
            <a:custGeom>
              <a:avLst/>
              <a:gdLst/>
              <a:ahLst/>
              <a:cxnLst/>
              <a:rect l="l" t="t" r="r" b="b"/>
              <a:pathLst>
                <a:path w="4958080" h="3324225">
                  <a:moveTo>
                    <a:pt x="4957572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4957572" y="3323844"/>
                  </a:lnTo>
                  <a:lnTo>
                    <a:pt x="495757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81200" y="1786553"/>
            <a:ext cx="4908040" cy="3070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4950" algn="just">
              <a:lnSpc>
                <a:spcPct val="100000"/>
              </a:lnSpc>
              <a:spcBef>
                <a:spcPts val="105"/>
              </a:spcBef>
            </a:pPr>
            <a:r>
              <a:rPr sz="1400" b="1" spc="-90">
                <a:latin typeface="Arial"/>
                <a:cs typeface="Arial"/>
              </a:rPr>
              <a:t>Anything </a:t>
            </a:r>
            <a:r>
              <a:rPr sz="1400" spc="-4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4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-20">
                <a:solidFill>
                  <a:srgbClr val="FFFFFF"/>
                </a:solidFill>
                <a:latin typeface="Trebuchet MS"/>
                <a:cs typeface="Trebuchet MS"/>
              </a:rPr>
              <a:t>capable </a:t>
            </a:r>
            <a:r>
              <a:rPr sz="1400" spc="-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sz="1400" spc="-40">
                <a:solidFill>
                  <a:srgbClr val="FFFFFF"/>
                </a:solidFill>
                <a:latin typeface="Trebuchet MS"/>
                <a:cs typeface="Trebuchet MS"/>
              </a:rPr>
              <a:t>owned </a:t>
            </a:r>
            <a:r>
              <a:rPr sz="1400" spc="3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400" spc="-20">
                <a:solidFill>
                  <a:srgbClr val="FFFFFF"/>
                </a:solidFill>
                <a:latin typeface="Trebuchet MS"/>
                <a:cs typeface="Trebuchet MS"/>
              </a:rPr>
              <a:t>controlled </a:t>
            </a:r>
            <a:r>
              <a:rPr sz="1400" spc="-5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1400" spc="-5">
                <a:solidFill>
                  <a:srgbClr val="FFFFFF"/>
                </a:solidFill>
                <a:latin typeface="Trebuchet MS"/>
                <a:cs typeface="Trebuchet MS"/>
              </a:rPr>
              <a:t>produce </a:t>
            </a:r>
            <a:r>
              <a:rPr sz="1400" spc="-45">
                <a:solidFill>
                  <a:srgbClr val="FFFFFF"/>
                </a:solidFill>
                <a:latin typeface="Trebuchet MS"/>
                <a:cs typeface="Trebuchet MS"/>
              </a:rPr>
              <a:t>value, </a:t>
            </a:r>
            <a:r>
              <a:rPr sz="14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-5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sz="1400" spc="1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asset can </a:t>
            </a:r>
            <a:r>
              <a:rPr sz="1400" spc="-4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400" spc="-20">
                <a:solidFill>
                  <a:srgbClr val="FFFFFF"/>
                </a:solidFill>
                <a:latin typeface="Trebuchet MS"/>
                <a:cs typeface="Trebuchet MS"/>
              </a:rPr>
              <a:t>tangible </a:t>
            </a:r>
            <a:r>
              <a:rPr sz="1400" spc="30">
                <a:solidFill>
                  <a:srgbClr val="FFFFFF"/>
                </a:solidFill>
                <a:latin typeface="Trebuchet MS"/>
                <a:cs typeface="Trebuchet MS"/>
              </a:rPr>
              <a:t>or  </a:t>
            </a:r>
            <a:r>
              <a:rPr sz="1400" spc="-15">
                <a:solidFill>
                  <a:srgbClr val="FFFFFF"/>
                </a:solidFill>
                <a:latin typeface="Trebuchet MS"/>
                <a:cs typeface="Trebuchet MS"/>
              </a:rPr>
              <a:t>intangible </a:t>
            </a:r>
            <a:r>
              <a:rPr sz="1400" spc="-30">
                <a:solidFill>
                  <a:srgbClr val="FFFFFF"/>
                </a:solidFill>
                <a:latin typeface="Trebuchet MS"/>
                <a:cs typeface="Trebuchet MS"/>
              </a:rPr>
              <a:t>value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400" spc="-5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400" spc="-30">
                <a:solidFill>
                  <a:srgbClr val="FFFFFF"/>
                </a:solidFill>
                <a:latin typeface="Trebuchet MS"/>
                <a:cs typeface="Trebuchet MS"/>
              </a:rPr>
              <a:t>converted </a:t>
            </a:r>
            <a:r>
              <a:rPr sz="1400" spc="-2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cash.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4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b="1" spc="-35">
                <a:latin typeface="Arial"/>
                <a:cs typeface="Arial"/>
              </a:rPr>
              <a:t>participant </a:t>
            </a:r>
            <a:r>
              <a:rPr sz="14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member </a:t>
            </a:r>
            <a:r>
              <a:rPr sz="1400" spc="-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spc="25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1400" spc="-15">
                <a:solidFill>
                  <a:srgbClr val="FFFFFF"/>
                </a:solidFill>
                <a:latin typeface="Trebuchet MS"/>
                <a:cs typeface="Trebuchet MS"/>
              </a:rPr>
              <a:t>Customer, 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Supplier, </a:t>
            </a:r>
            <a:r>
              <a:rPr sz="1400" spc="-40">
                <a:solidFill>
                  <a:srgbClr val="FFFFFF"/>
                </a:solidFill>
                <a:latin typeface="Trebuchet MS"/>
                <a:cs typeface="Trebuchet MS"/>
              </a:rPr>
              <a:t>Government,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Regulator. </a:t>
            </a:r>
            <a:r>
              <a:rPr sz="1400" spc="-5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reside </a:t>
            </a:r>
            <a:r>
              <a:rPr sz="1400" spc="10">
                <a:solidFill>
                  <a:srgbClr val="FFFFFF"/>
                </a:solidFill>
                <a:latin typeface="Trebuchet MS"/>
                <a:cs typeface="Trebuchet MS"/>
              </a:rPr>
              <a:t>in an  </a:t>
            </a:r>
            <a:r>
              <a:rPr sz="1400" spc="-15">
                <a:solidFill>
                  <a:srgbClr val="FFFFFF"/>
                </a:solidFill>
                <a:latin typeface="Trebuchet MS"/>
                <a:cs typeface="Trebuchet MS"/>
              </a:rPr>
              <a:t>organization. </a:t>
            </a:r>
            <a:r>
              <a:rPr sz="1400" spc="-3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identities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roles.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50">
              <a:latin typeface="Trebuchet MS"/>
              <a:cs typeface="Trebuchet MS"/>
            </a:endParaRPr>
          </a:p>
          <a:p>
            <a:pPr marL="12700" marR="815975">
              <a:lnSpc>
                <a:spcPct val="100000"/>
              </a:lnSpc>
            </a:pPr>
            <a:r>
              <a:rPr sz="14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b="1" spc="-45">
                <a:latin typeface="Arial"/>
                <a:cs typeface="Arial"/>
              </a:rPr>
              <a:t>transaction </a:t>
            </a:r>
            <a:r>
              <a:rPr sz="14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1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asset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transfer </a:t>
            </a:r>
            <a:r>
              <a:rPr sz="1400" spc="-65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1400" spc="-7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400" spc="30">
                <a:solidFill>
                  <a:srgbClr val="FFFFFF"/>
                </a:solidFill>
                <a:latin typeface="Trebuchet MS"/>
                <a:cs typeface="Trebuchet MS"/>
              </a:rPr>
              <a:t>or  </a:t>
            </a:r>
            <a:r>
              <a:rPr sz="1400" spc="-5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1400" spc="-10">
                <a:solidFill>
                  <a:srgbClr val="FFFFFF"/>
                </a:solidFill>
                <a:latin typeface="Trebuchet MS"/>
                <a:cs typeface="Trebuchet MS"/>
              </a:rPr>
              <a:t>participants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rebuchet MS"/>
              <a:cs typeface="Trebuchet MS"/>
            </a:endParaRPr>
          </a:p>
          <a:p>
            <a:pPr marL="12700" marR="274320">
              <a:lnSpc>
                <a:spcPct val="100000"/>
              </a:lnSpc>
            </a:pPr>
            <a:r>
              <a:rPr sz="1400" spc="-7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400" b="1" spc="-45">
                <a:latin typeface="Arial"/>
                <a:cs typeface="Arial"/>
              </a:rPr>
              <a:t>contract </a:t>
            </a:r>
            <a:r>
              <a:rPr sz="1400" spc="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400" spc="-25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400" spc="-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400" spc="-5">
                <a:solidFill>
                  <a:srgbClr val="FFFFFF"/>
                </a:solidFill>
                <a:latin typeface="Trebuchet MS"/>
                <a:cs typeface="Trebuchet MS"/>
              </a:rPr>
              <a:t>conditions </a:t>
            </a:r>
            <a:r>
              <a:rPr sz="1400">
                <a:solidFill>
                  <a:srgbClr val="FFFFFF"/>
                </a:solidFill>
                <a:latin typeface="Trebuchet MS"/>
                <a:cs typeface="Trebuchet MS"/>
              </a:rPr>
              <a:t>under </a:t>
            </a:r>
            <a:r>
              <a:rPr sz="1400" spc="-2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1400" spc="5">
                <a:solidFill>
                  <a:srgbClr val="FFFFFF"/>
                </a:solidFill>
                <a:latin typeface="Trebuchet MS"/>
                <a:cs typeface="Trebuchet MS"/>
              </a:rPr>
              <a:t>transactions  </a:t>
            </a:r>
            <a:r>
              <a:rPr sz="1400" spc="10">
                <a:solidFill>
                  <a:srgbClr val="FFFFFF"/>
                </a:solidFill>
                <a:latin typeface="Trebuchet MS"/>
                <a:cs typeface="Trebuchet MS"/>
              </a:rPr>
              <a:t>occur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7233" y="381000"/>
            <a:ext cx="7461098" cy="44627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75">
                <a:solidFill>
                  <a:schemeClr val="accent1"/>
                </a:solidFill>
                <a:latin typeface="Trebuchet MS"/>
                <a:cs typeface="Trebuchet MS"/>
              </a:rPr>
              <a:t>How </a:t>
            </a:r>
            <a:r>
              <a:rPr sz="2800" spc="-190">
                <a:solidFill>
                  <a:schemeClr val="accent1"/>
                </a:solidFill>
                <a:latin typeface="Trebuchet MS"/>
                <a:cs typeface="Trebuchet MS"/>
              </a:rPr>
              <a:t>we </a:t>
            </a:r>
            <a:r>
              <a:rPr sz="2800" spc="10">
                <a:solidFill>
                  <a:schemeClr val="accent1"/>
                </a:solidFill>
                <a:latin typeface="Trebuchet MS"/>
                <a:cs typeface="Trebuchet MS"/>
              </a:rPr>
              <a:t>can </a:t>
            </a:r>
            <a:r>
              <a:rPr sz="2800" spc="-15">
                <a:solidFill>
                  <a:schemeClr val="accent1"/>
                </a:solidFill>
                <a:latin typeface="Trebuchet MS"/>
                <a:cs typeface="Trebuchet MS"/>
              </a:rPr>
              <a:t>think </a:t>
            </a:r>
            <a:r>
              <a:rPr sz="2800" spc="20">
                <a:solidFill>
                  <a:schemeClr val="accent1"/>
                </a:solidFill>
                <a:latin typeface="Trebuchet MS"/>
                <a:cs typeface="Trebuchet MS"/>
              </a:rPr>
              <a:t>Blockchain </a:t>
            </a:r>
            <a:r>
              <a:rPr sz="2800" spc="-15">
                <a:solidFill>
                  <a:schemeClr val="accent1"/>
                </a:solidFill>
                <a:latin typeface="Trebuchet MS"/>
                <a:cs typeface="Trebuchet MS"/>
              </a:rPr>
              <a:t>for  </a:t>
            </a:r>
            <a:r>
              <a:rPr sz="2800" spc="10">
                <a:solidFill>
                  <a:schemeClr val="accent1"/>
                </a:solidFill>
                <a:latin typeface="Trebuchet MS"/>
                <a:cs typeface="Trebuchet MS"/>
              </a:rPr>
              <a:t>Smart</a:t>
            </a:r>
            <a:r>
              <a:rPr sz="2800" spc="5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sz="2800" spc="-15">
                <a:solidFill>
                  <a:schemeClr val="accent1"/>
                </a:solidFill>
                <a:latin typeface="Trebuchet MS"/>
                <a:cs typeface="Trebuchet MS"/>
              </a:rPr>
              <a:t>City?</a:t>
            </a:r>
            <a:endParaRPr sz="280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31564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072767" y="4112937"/>
            <a:ext cx="19507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Smart </a:t>
            </a:r>
            <a:r>
              <a:rPr sz="1400" spc="-5">
                <a:latin typeface="Arial"/>
                <a:cs typeface="Arial"/>
              </a:rPr>
              <a:t>City</a:t>
            </a:r>
            <a:r>
              <a:rPr sz="1400" spc="-6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" y="1708911"/>
            <a:ext cx="1935480" cy="298800"/>
          </a:xfrm>
          <a:prstGeom prst="rect">
            <a:avLst/>
          </a:prstGeom>
          <a:solidFill>
            <a:srgbClr val="585858"/>
          </a:solidFill>
          <a:ln w="12191">
            <a:solidFill>
              <a:srgbClr val="FFFFFF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607695">
              <a:lnSpc>
                <a:spcPct val="100000"/>
              </a:lnSpc>
              <a:spcBef>
                <a:spcPts val="650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Safe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50948" y="1723136"/>
            <a:ext cx="1935480" cy="297517"/>
          </a:xfrm>
          <a:prstGeom prst="rect">
            <a:avLst/>
          </a:prstGeom>
          <a:solidFill>
            <a:srgbClr val="585858"/>
          </a:solidFill>
          <a:ln w="12192">
            <a:solidFill>
              <a:srgbClr val="FFFFFF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640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Living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50948" y="2405888"/>
            <a:ext cx="1935480" cy="298159"/>
          </a:xfrm>
          <a:prstGeom prst="rect">
            <a:avLst/>
          </a:prstGeom>
          <a:solidFill>
            <a:srgbClr val="585858"/>
          </a:solidFill>
          <a:ln w="12192">
            <a:solidFill>
              <a:srgbClr val="FFFFF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645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Government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8535" y="2383535"/>
            <a:ext cx="1935480" cy="298159"/>
          </a:xfrm>
          <a:prstGeom prst="rect">
            <a:avLst/>
          </a:prstGeom>
          <a:solidFill>
            <a:srgbClr val="585858"/>
          </a:solidFill>
          <a:ln w="12192">
            <a:solidFill>
              <a:srgbClr val="FFFFF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645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Mobility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8535" y="1694688"/>
            <a:ext cx="1935480" cy="298159"/>
          </a:xfrm>
          <a:prstGeom prst="rect">
            <a:avLst/>
          </a:prstGeom>
          <a:solidFill>
            <a:srgbClr val="585858"/>
          </a:solidFill>
          <a:ln w="12192">
            <a:solidFill>
              <a:srgbClr val="FFFFF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645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" name="object 14"/>
          <p:cNvGrpSpPr/>
          <p:nvPr/>
        </p:nvGrpSpPr>
        <p:grpSpPr>
          <a:xfrm>
            <a:off x="-6350" y="3210561"/>
            <a:ext cx="6236970" cy="683260"/>
            <a:chOff x="-6350" y="2407920"/>
            <a:chExt cx="6236970" cy="512445"/>
          </a:xfrm>
        </p:grpSpPr>
        <p:sp>
          <p:nvSpPr>
            <p:cNvPr id="15" name="object 15"/>
            <p:cNvSpPr/>
            <p:nvPr/>
          </p:nvSpPr>
          <p:spPr>
            <a:xfrm>
              <a:off x="0" y="2644140"/>
              <a:ext cx="6224270" cy="269875"/>
            </a:xfrm>
            <a:custGeom>
              <a:avLst/>
              <a:gdLst/>
              <a:ahLst/>
              <a:cxnLst/>
              <a:rect l="l" t="t" r="r" b="b"/>
              <a:pathLst>
                <a:path w="6224270" h="269875">
                  <a:moveTo>
                    <a:pt x="6224016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6224016" y="269748"/>
                  </a:lnTo>
                  <a:lnTo>
                    <a:pt x="622401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2644140"/>
              <a:ext cx="6224270" cy="269875"/>
            </a:xfrm>
            <a:custGeom>
              <a:avLst/>
              <a:gdLst/>
              <a:ahLst/>
              <a:cxnLst/>
              <a:rect l="l" t="t" r="r" b="b"/>
              <a:pathLst>
                <a:path w="6224270" h="269875">
                  <a:moveTo>
                    <a:pt x="0" y="269748"/>
                  </a:moveTo>
                  <a:lnTo>
                    <a:pt x="6224016" y="269748"/>
                  </a:lnTo>
                  <a:lnTo>
                    <a:pt x="6224016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5830" y="2407919"/>
              <a:ext cx="3552825" cy="365760"/>
            </a:xfrm>
            <a:custGeom>
              <a:avLst/>
              <a:gdLst/>
              <a:ahLst/>
              <a:cxnLst/>
              <a:rect l="l" t="t" r="r" b="b"/>
              <a:pathLst>
                <a:path w="3552825" h="365760">
                  <a:moveTo>
                    <a:pt x="103403" y="88646"/>
                  </a:moveTo>
                  <a:lnTo>
                    <a:pt x="59029" y="12573"/>
                  </a:lnTo>
                  <a:lnTo>
                    <a:pt x="51701" y="0"/>
                  </a:lnTo>
                  <a:lnTo>
                    <a:pt x="0" y="88646"/>
                  </a:lnTo>
                  <a:lnTo>
                    <a:pt x="1028" y="92456"/>
                  </a:lnTo>
                  <a:lnTo>
                    <a:pt x="7086" y="96012"/>
                  </a:lnTo>
                  <a:lnTo>
                    <a:pt x="10972" y="94996"/>
                  </a:lnTo>
                  <a:lnTo>
                    <a:pt x="45351" y="36055"/>
                  </a:lnTo>
                  <a:lnTo>
                    <a:pt x="45351" y="318389"/>
                  </a:lnTo>
                  <a:lnTo>
                    <a:pt x="58051" y="318389"/>
                  </a:lnTo>
                  <a:lnTo>
                    <a:pt x="58051" y="36055"/>
                  </a:lnTo>
                  <a:lnTo>
                    <a:pt x="92430" y="94996"/>
                  </a:lnTo>
                  <a:lnTo>
                    <a:pt x="96316" y="96012"/>
                  </a:lnTo>
                  <a:lnTo>
                    <a:pt x="102374" y="92456"/>
                  </a:lnTo>
                  <a:lnTo>
                    <a:pt x="103403" y="88646"/>
                  </a:lnTo>
                  <a:close/>
                </a:path>
                <a:path w="3552825" h="365760">
                  <a:moveTo>
                    <a:pt x="3552202" y="135890"/>
                  </a:moveTo>
                  <a:lnTo>
                    <a:pt x="3507841" y="59817"/>
                  </a:lnTo>
                  <a:lnTo>
                    <a:pt x="3500513" y="47244"/>
                  </a:lnTo>
                  <a:lnTo>
                    <a:pt x="3448824" y="135890"/>
                  </a:lnTo>
                  <a:lnTo>
                    <a:pt x="3449840" y="139700"/>
                  </a:lnTo>
                  <a:lnTo>
                    <a:pt x="3455936" y="143256"/>
                  </a:lnTo>
                  <a:lnTo>
                    <a:pt x="3459746" y="142240"/>
                  </a:lnTo>
                  <a:lnTo>
                    <a:pt x="3494151" y="83248"/>
                  </a:lnTo>
                  <a:lnTo>
                    <a:pt x="3494163" y="59817"/>
                  </a:lnTo>
                  <a:lnTo>
                    <a:pt x="3494163" y="83248"/>
                  </a:lnTo>
                  <a:lnTo>
                    <a:pt x="3494163" y="365633"/>
                  </a:lnTo>
                  <a:lnTo>
                    <a:pt x="3506863" y="365633"/>
                  </a:lnTo>
                  <a:lnTo>
                    <a:pt x="3506863" y="83248"/>
                  </a:lnTo>
                  <a:lnTo>
                    <a:pt x="3541280" y="142240"/>
                  </a:lnTo>
                  <a:lnTo>
                    <a:pt x="3545090" y="143256"/>
                  </a:lnTo>
                  <a:lnTo>
                    <a:pt x="3551186" y="139700"/>
                  </a:lnTo>
                  <a:lnTo>
                    <a:pt x="3552202" y="135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0895" y="5323839"/>
            <a:ext cx="1999614" cy="191719"/>
          </a:xfrm>
          <a:prstGeom prst="rect">
            <a:avLst/>
          </a:prstGeom>
          <a:solidFill>
            <a:srgbClr val="F1F1F1"/>
          </a:solidFill>
          <a:ln w="12191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18465">
              <a:lnSpc>
                <a:spcPct val="100000"/>
              </a:lnSpc>
              <a:spcBef>
                <a:spcPts val="295"/>
              </a:spcBef>
            </a:pPr>
            <a:r>
              <a:rPr sz="1000" spc="-10">
                <a:latin typeface="Arial"/>
                <a:cs typeface="Arial"/>
              </a:rPr>
              <a:t>Active</a:t>
            </a:r>
            <a:r>
              <a:rPr sz="1000" spc="1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91712" y="5234431"/>
            <a:ext cx="1983105" cy="192360"/>
          </a:xfrm>
          <a:prstGeom prst="rect">
            <a:avLst/>
          </a:prstGeom>
          <a:solidFill>
            <a:srgbClr val="F1F1F1"/>
          </a:solidFill>
          <a:ln w="12192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300"/>
              </a:spcBef>
            </a:pPr>
            <a:r>
              <a:rPr sz="1000" spc="-5">
                <a:latin typeface="Arial"/>
                <a:cs typeface="Arial"/>
              </a:rPr>
              <a:t>Passive</a:t>
            </a:r>
            <a:r>
              <a:rPr sz="100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3088" y="4760977"/>
            <a:ext cx="1999614" cy="191078"/>
          </a:xfrm>
          <a:prstGeom prst="rect">
            <a:avLst/>
          </a:prstGeom>
          <a:solidFill>
            <a:srgbClr val="F1F1F1"/>
          </a:solidFill>
          <a:ln w="12191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659130">
              <a:lnSpc>
                <a:spcPct val="100000"/>
              </a:lnSpc>
              <a:spcBef>
                <a:spcPts val="290"/>
              </a:spcBef>
            </a:pPr>
            <a:r>
              <a:rPr sz="1000" spc="-5">
                <a:latin typeface="Arial"/>
                <a:cs typeface="Arial"/>
              </a:rPr>
              <a:t>Data</a:t>
            </a:r>
            <a:r>
              <a:rPr sz="1000" spc="-1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Center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1712" y="4685793"/>
            <a:ext cx="1983105" cy="191719"/>
          </a:xfrm>
          <a:prstGeom prst="rect">
            <a:avLst/>
          </a:prstGeom>
          <a:solidFill>
            <a:srgbClr val="F1F1F1"/>
          </a:solidFill>
          <a:ln w="12192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000" spc="-5"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99362" y="3589021"/>
            <a:ext cx="2395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Enabling</a:t>
            </a:r>
            <a:r>
              <a:rPr sz="1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400" y="2381503"/>
            <a:ext cx="1935480" cy="298800"/>
          </a:xfrm>
          <a:prstGeom prst="rect">
            <a:avLst/>
          </a:prstGeom>
          <a:solidFill>
            <a:srgbClr val="585858"/>
          </a:solidFill>
          <a:ln w="12191">
            <a:solidFill>
              <a:srgbClr val="FFFFFF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650"/>
              </a:spcBef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9129" y="1314874"/>
            <a:ext cx="15074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sz="1400" b="1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54651" y="3561758"/>
            <a:ext cx="1178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Platform</a:t>
            </a:r>
            <a:r>
              <a:rPr sz="1400" spc="-9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8211" y="6430604"/>
            <a:ext cx="1696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Infrastructure</a:t>
            </a:r>
            <a:r>
              <a:rPr sz="1400" b="1" spc="-85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27"/>
          <p:cNvGrpSpPr/>
          <p:nvPr/>
        </p:nvGrpSpPr>
        <p:grpSpPr>
          <a:xfrm>
            <a:off x="6299962" y="3517053"/>
            <a:ext cx="2742565" cy="376767"/>
            <a:chOff x="6299961" y="2637789"/>
            <a:chExt cx="2742565" cy="282575"/>
          </a:xfrm>
        </p:grpSpPr>
        <p:sp>
          <p:nvSpPr>
            <p:cNvPr id="28" name="object 28"/>
            <p:cNvSpPr/>
            <p:nvPr/>
          </p:nvSpPr>
          <p:spPr>
            <a:xfrm>
              <a:off x="6306311" y="2644139"/>
              <a:ext cx="2729865" cy="269875"/>
            </a:xfrm>
            <a:custGeom>
              <a:avLst/>
              <a:gdLst/>
              <a:ahLst/>
              <a:cxnLst/>
              <a:rect l="l" t="t" r="r" b="b"/>
              <a:pathLst>
                <a:path w="2729865" h="269875">
                  <a:moveTo>
                    <a:pt x="2729484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2729484" y="269748"/>
                  </a:lnTo>
                  <a:lnTo>
                    <a:pt x="272948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06311" y="2644139"/>
              <a:ext cx="2729865" cy="269875"/>
            </a:xfrm>
            <a:custGeom>
              <a:avLst/>
              <a:gdLst/>
              <a:ahLst/>
              <a:cxnLst/>
              <a:rect l="l" t="t" r="r" b="b"/>
              <a:pathLst>
                <a:path w="2729865" h="269875">
                  <a:moveTo>
                    <a:pt x="0" y="269748"/>
                  </a:moveTo>
                  <a:lnTo>
                    <a:pt x="2729484" y="269748"/>
                  </a:lnTo>
                  <a:lnTo>
                    <a:pt x="2729484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153148" y="3506894"/>
            <a:ext cx="8896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Arial"/>
                <a:cs typeface="Arial"/>
              </a:rPr>
              <a:t>Blockchain</a:t>
            </a:r>
          </a:p>
        </p:txBody>
      </p:sp>
      <p:grpSp>
        <p:nvGrpSpPr>
          <p:cNvPr id="4" name="object 31"/>
          <p:cNvGrpSpPr/>
          <p:nvPr/>
        </p:nvGrpSpPr>
        <p:grpSpPr>
          <a:xfrm>
            <a:off x="6306311" y="3948177"/>
            <a:ext cx="2689860" cy="2780452"/>
            <a:chOff x="6306311" y="2961132"/>
            <a:chExt cx="2689860" cy="2085339"/>
          </a:xfrm>
        </p:grpSpPr>
        <p:sp>
          <p:nvSpPr>
            <p:cNvPr id="32" name="object 32"/>
            <p:cNvSpPr/>
            <p:nvPr/>
          </p:nvSpPr>
          <p:spPr>
            <a:xfrm>
              <a:off x="6306311" y="2961132"/>
              <a:ext cx="2689860" cy="2085339"/>
            </a:xfrm>
            <a:custGeom>
              <a:avLst/>
              <a:gdLst/>
              <a:ahLst/>
              <a:cxnLst/>
              <a:rect l="l" t="t" r="r" b="b"/>
              <a:pathLst>
                <a:path w="2689859" h="2085339">
                  <a:moveTo>
                    <a:pt x="2689860" y="0"/>
                  </a:moveTo>
                  <a:lnTo>
                    <a:pt x="0" y="0"/>
                  </a:lnTo>
                  <a:lnTo>
                    <a:pt x="0" y="2084832"/>
                  </a:lnTo>
                  <a:lnTo>
                    <a:pt x="2689860" y="2084832"/>
                  </a:lnTo>
                  <a:lnTo>
                    <a:pt x="26898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09003" y="3015996"/>
              <a:ext cx="1998345" cy="231775"/>
            </a:xfrm>
            <a:custGeom>
              <a:avLst/>
              <a:gdLst/>
              <a:ahLst/>
              <a:cxnLst/>
              <a:rect l="l" t="t" r="r" b="b"/>
              <a:pathLst>
                <a:path w="1998345" h="231775">
                  <a:moveTo>
                    <a:pt x="0" y="231648"/>
                  </a:moveTo>
                  <a:lnTo>
                    <a:pt x="1997963" y="231648"/>
                  </a:lnTo>
                  <a:lnTo>
                    <a:pt x="1997963" y="0"/>
                  </a:lnTo>
                  <a:lnTo>
                    <a:pt x="0" y="0"/>
                  </a:lnTo>
                  <a:lnTo>
                    <a:pt x="0" y="2316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282689" y="4054347"/>
            <a:ext cx="4540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In</a:t>
            </a:r>
            <a:r>
              <a:rPr sz="1000" spc="-10">
                <a:latin typeface="Arial"/>
                <a:cs typeface="Arial"/>
              </a:rPr>
              <a:t>t</a:t>
            </a:r>
            <a:r>
              <a:rPr sz="1000" spc="-5">
                <a:latin typeface="Arial"/>
                <a:cs typeface="Arial"/>
              </a:rPr>
              <a:t>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24244" y="4685793"/>
            <a:ext cx="1983105" cy="311572"/>
          </a:xfrm>
          <a:custGeom>
            <a:avLst/>
            <a:gdLst/>
            <a:ahLst/>
            <a:cxnLst/>
            <a:rect l="l" t="t" r="r" b="b"/>
            <a:pathLst>
              <a:path w="1983104" h="233679">
                <a:moveTo>
                  <a:pt x="0" y="233171"/>
                </a:moveTo>
                <a:lnTo>
                  <a:pt x="1982724" y="233171"/>
                </a:lnTo>
                <a:lnTo>
                  <a:pt x="1982724" y="0"/>
                </a:lnTo>
                <a:lnTo>
                  <a:pt x="0" y="0"/>
                </a:lnTo>
                <a:lnTo>
                  <a:pt x="0" y="23317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46418" y="4719320"/>
            <a:ext cx="7397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P2P</a:t>
            </a:r>
            <a:r>
              <a:rPr sz="1000" spc="-8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network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31865" y="5228337"/>
            <a:ext cx="1998345" cy="311572"/>
          </a:xfrm>
          <a:custGeom>
            <a:avLst/>
            <a:gdLst/>
            <a:ahLst/>
            <a:cxnLst/>
            <a:rect l="l" t="t" r="r" b="b"/>
            <a:pathLst>
              <a:path w="1998345" h="233679">
                <a:moveTo>
                  <a:pt x="0" y="233172"/>
                </a:moveTo>
                <a:lnTo>
                  <a:pt x="1997964" y="233172"/>
                </a:lnTo>
                <a:lnTo>
                  <a:pt x="1997964" y="0"/>
                </a:lnTo>
                <a:lnTo>
                  <a:pt x="0" y="0"/>
                </a:lnTo>
                <a:lnTo>
                  <a:pt x="0" y="2331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636258" y="5263421"/>
            <a:ext cx="179323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Data Center- Power</a:t>
            </a:r>
            <a:r>
              <a:rPr sz="1000" spc="-15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Computing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39"/>
          <p:cNvGrpSpPr/>
          <p:nvPr/>
        </p:nvGrpSpPr>
        <p:grpSpPr>
          <a:xfrm>
            <a:off x="6236209" y="1186689"/>
            <a:ext cx="2807335" cy="2314785"/>
            <a:chOff x="6236208" y="890016"/>
            <a:chExt cx="2807335" cy="1736089"/>
          </a:xfrm>
        </p:grpSpPr>
        <p:sp>
          <p:nvSpPr>
            <p:cNvPr id="40" name="object 40"/>
            <p:cNvSpPr/>
            <p:nvPr/>
          </p:nvSpPr>
          <p:spPr>
            <a:xfrm>
              <a:off x="6236208" y="890016"/>
              <a:ext cx="2807208" cy="17358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83452" y="917448"/>
              <a:ext cx="2712720" cy="16413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83452" y="917448"/>
              <a:ext cx="2712720" cy="1641475"/>
            </a:xfrm>
            <a:custGeom>
              <a:avLst/>
              <a:gdLst/>
              <a:ahLst/>
              <a:cxnLst/>
              <a:rect l="l" t="t" r="r" b="b"/>
              <a:pathLst>
                <a:path w="2712720" h="1641475">
                  <a:moveTo>
                    <a:pt x="0" y="1641347"/>
                  </a:moveTo>
                  <a:lnTo>
                    <a:pt x="2712720" y="1641347"/>
                  </a:lnTo>
                  <a:lnTo>
                    <a:pt x="2712720" y="0"/>
                  </a:lnTo>
                  <a:lnTo>
                    <a:pt x="0" y="0"/>
                  </a:lnTo>
                  <a:lnTo>
                    <a:pt x="0" y="164134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45936" y="1341120"/>
              <a:ext cx="2299970" cy="1021080"/>
            </a:xfrm>
            <a:custGeom>
              <a:avLst/>
              <a:gdLst/>
              <a:ahLst/>
              <a:cxnLst/>
              <a:rect l="l" t="t" r="r" b="b"/>
              <a:pathLst>
                <a:path w="2299970" h="1021080">
                  <a:moveTo>
                    <a:pt x="0" y="222503"/>
                  </a:moveTo>
                  <a:lnTo>
                    <a:pt x="961643" y="222503"/>
                  </a:lnTo>
                  <a:lnTo>
                    <a:pt x="96164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  <a:path w="2299970" h="1021080">
                  <a:moveTo>
                    <a:pt x="1336547" y="228600"/>
                  </a:moveTo>
                  <a:lnTo>
                    <a:pt x="2299716" y="228600"/>
                  </a:lnTo>
                  <a:lnTo>
                    <a:pt x="2299716" y="6096"/>
                  </a:lnTo>
                  <a:lnTo>
                    <a:pt x="1336547" y="6096"/>
                  </a:lnTo>
                  <a:lnTo>
                    <a:pt x="1336547" y="228600"/>
                  </a:lnTo>
                  <a:close/>
                </a:path>
                <a:path w="2299970" h="1021080">
                  <a:moveTo>
                    <a:pt x="1304543" y="655319"/>
                  </a:moveTo>
                  <a:lnTo>
                    <a:pt x="2266188" y="655319"/>
                  </a:lnTo>
                  <a:lnTo>
                    <a:pt x="2266188" y="431291"/>
                  </a:lnTo>
                  <a:lnTo>
                    <a:pt x="1304543" y="431291"/>
                  </a:lnTo>
                  <a:lnTo>
                    <a:pt x="1304543" y="655319"/>
                  </a:lnTo>
                  <a:close/>
                </a:path>
                <a:path w="2299970" h="1021080">
                  <a:moveTo>
                    <a:pt x="21336" y="655319"/>
                  </a:moveTo>
                  <a:lnTo>
                    <a:pt x="982980" y="655319"/>
                  </a:lnTo>
                  <a:lnTo>
                    <a:pt x="982980" y="431291"/>
                  </a:lnTo>
                  <a:lnTo>
                    <a:pt x="21336" y="431291"/>
                  </a:lnTo>
                  <a:lnTo>
                    <a:pt x="21336" y="655319"/>
                  </a:lnTo>
                  <a:close/>
                </a:path>
                <a:path w="2299970" h="1021080">
                  <a:moveTo>
                    <a:pt x="1336547" y="1021079"/>
                  </a:moveTo>
                  <a:lnTo>
                    <a:pt x="2299716" y="1021079"/>
                  </a:lnTo>
                  <a:lnTo>
                    <a:pt x="2299716" y="798575"/>
                  </a:lnTo>
                  <a:lnTo>
                    <a:pt x="1336547" y="798575"/>
                  </a:lnTo>
                  <a:lnTo>
                    <a:pt x="1336547" y="1021079"/>
                  </a:lnTo>
                  <a:close/>
                </a:path>
                <a:path w="2299970" h="1021080">
                  <a:moveTo>
                    <a:pt x="51815" y="1014983"/>
                  </a:moveTo>
                  <a:lnTo>
                    <a:pt x="1014984" y="1014983"/>
                  </a:lnTo>
                  <a:lnTo>
                    <a:pt x="1014984" y="792479"/>
                  </a:lnTo>
                  <a:lnTo>
                    <a:pt x="51815" y="792479"/>
                  </a:lnTo>
                  <a:lnTo>
                    <a:pt x="51815" y="101498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627621" y="2345945"/>
            <a:ext cx="1757680" cy="598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96035" algn="l"/>
              </a:tabLst>
            </a:pPr>
            <a:r>
              <a:rPr sz="1400" spc="-5">
                <a:latin typeface="Arial"/>
                <a:cs typeface="Arial"/>
              </a:rPr>
              <a:t>dApp	dApp</a:t>
            </a:r>
            <a:endParaRPr sz="14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205"/>
              </a:spcBef>
              <a:tabLst>
                <a:tab pos="1328420" algn="l"/>
              </a:tabLst>
            </a:pPr>
            <a:r>
              <a:rPr sz="2100" spc="-7" baseline="1984">
                <a:latin typeface="Arial"/>
                <a:cs typeface="Arial"/>
              </a:rPr>
              <a:t>dAp</a:t>
            </a:r>
            <a:r>
              <a:rPr sz="2100" baseline="1984">
                <a:latin typeface="Arial"/>
                <a:cs typeface="Arial"/>
              </a:rPr>
              <a:t>p	</a:t>
            </a:r>
            <a:r>
              <a:rPr sz="1400" spc="-5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83070" y="6421256"/>
            <a:ext cx="16960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Infrastructure</a:t>
            </a:r>
            <a:r>
              <a:rPr sz="1400" b="1" spc="-85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371026" y="319311"/>
            <a:ext cx="4986655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700"/>
              </a:lnSpc>
              <a:spcBef>
                <a:spcPts val="95"/>
              </a:spcBef>
            </a:pPr>
            <a:r>
              <a:rPr sz="2500" spc="-5"/>
              <a:t>Blockchain </a:t>
            </a:r>
            <a:r>
              <a:rPr sz="2500" spc="-30"/>
              <a:t>Technology</a:t>
            </a:r>
            <a:r>
              <a:rPr sz="2500" spc="-65"/>
              <a:t> </a:t>
            </a:r>
            <a:r>
              <a:rPr sz="2500" spc="-5"/>
              <a:t>Stack</a:t>
            </a:r>
            <a:endParaRPr sz="2500"/>
          </a:p>
          <a:p>
            <a:pPr marL="3030220">
              <a:lnSpc>
                <a:spcPts val="2700"/>
              </a:lnSpc>
            </a:pPr>
            <a:r>
              <a:rPr sz="2500" spc="-5">
                <a:solidFill>
                  <a:srgbClr val="FF6600"/>
                </a:solidFill>
              </a:rPr>
              <a:t>for Smart</a:t>
            </a:r>
            <a:r>
              <a:rPr sz="2500" spc="-20">
                <a:solidFill>
                  <a:srgbClr val="FF6600"/>
                </a:solidFill>
              </a:rPr>
              <a:t> </a:t>
            </a:r>
            <a:r>
              <a:rPr sz="2500" spc="-5">
                <a:solidFill>
                  <a:srgbClr val="FF6600"/>
                </a:solidFill>
              </a:rPr>
              <a:t>City</a:t>
            </a:r>
            <a:endParaRPr sz="2500"/>
          </a:p>
        </p:txBody>
      </p:sp>
      <p:sp>
        <p:nvSpPr>
          <p:cNvPr id="47" name="object 47"/>
          <p:cNvSpPr/>
          <p:nvPr/>
        </p:nvSpPr>
        <p:spPr>
          <a:xfrm>
            <a:off x="6547105" y="5734305"/>
            <a:ext cx="1983105" cy="311572"/>
          </a:xfrm>
          <a:custGeom>
            <a:avLst/>
            <a:gdLst/>
            <a:ahLst/>
            <a:cxnLst/>
            <a:rect l="l" t="t" r="r" b="b"/>
            <a:pathLst>
              <a:path w="1983104" h="233679">
                <a:moveTo>
                  <a:pt x="0" y="233172"/>
                </a:moveTo>
                <a:lnTo>
                  <a:pt x="1982724" y="233172"/>
                </a:lnTo>
                <a:lnTo>
                  <a:pt x="1982724" y="0"/>
                </a:lnTo>
                <a:lnTo>
                  <a:pt x="0" y="0"/>
                </a:lnTo>
                <a:lnTo>
                  <a:pt x="0" y="2331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944994" y="5768169"/>
            <a:ext cx="118872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Storage and</a:t>
            </a:r>
            <a:r>
              <a:rPr sz="1000" spc="-8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Content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06668" y="1298618"/>
            <a:ext cx="1778635" cy="598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sz="1400" b="1" spc="-5">
                <a:latin typeface="Arial"/>
                <a:cs typeface="Arial"/>
              </a:rPr>
              <a:t>Application</a:t>
            </a:r>
            <a:r>
              <a:rPr sz="1400" b="1" spc="-30">
                <a:latin typeface="Arial"/>
                <a:cs typeface="Arial"/>
              </a:rPr>
              <a:t> </a:t>
            </a:r>
            <a:r>
              <a:rPr sz="1400" b="1" spc="-10">
                <a:latin typeface="Arial"/>
                <a:cs typeface="Arial"/>
              </a:rPr>
              <a:t>Layer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1349375" algn="l"/>
              </a:tabLst>
            </a:pPr>
            <a:r>
              <a:rPr sz="2100" spc="-7" baseline="1984">
                <a:latin typeface="Arial"/>
                <a:cs typeface="Arial"/>
              </a:rPr>
              <a:t>dAp</a:t>
            </a:r>
            <a:r>
              <a:rPr sz="2100" baseline="1984">
                <a:latin typeface="Arial"/>
                <a:cs typeface="Arial"/>
              </a:rPr>
              <a:t>p	</a:t>
            </a:r>
            <a:r>
              <a:rPr sz="1400" spc="-5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72731" y="1779331"/>
            <a:ext cx="1069086" cy="1139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25441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References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494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0399"/>
            <a:ext cx="8229600" cy="5840435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i="1"/>
              <a:t>National Interagency Fire Center (NIFC) report (2019) retrieved from.” [Online]. Available: </a:t>
            </a:r>
            <a:r>
              <a:rPr lang="en-US" i="1" u="sng">
                <a:hlinkClick r:id="rId2"/>
              </a:rPr>
              <a:t>https://www3.dsi.uminho.pt/pcortez/forestfires/.https://www.nifc.gov/</a:t>
            </a:r>
            <a:endParaRPr lang="en-US"/>
          </a:p>
          <a:p>
            <a:pPr lvl="0"/>
            <a:r>
              <a:rPr lang="en-IN" i="1"/>
              <a:t>Brazilian-</a:t>
            </a:r>
            <a:r>
              <a:rPr lang="en-IN" i="1" err="1"/>
              <a:t>amazon</a:t>
            </a:r>
            <a:r>
              <a:rPr lang="en-IN" i="1"/>
              <a:t>-fires-deforestation-report/ (2019) retrieved from.” [Online]. Available:  </a:t>
            </a:r>
            <a:r>
              <a:rPr lang="en-IN" i="1" u="sng">
                <a:hlinkClick r:id="rId3"/>
              </a:rPr>
              <a:t>https://news.mongabay.com/2019/09/brazilian-amazon-fires-scientifically-linked-to-2019-deforestation-report/</a:t>
            </a:r>
            <a:endParaRPr lang="en-US"/>
          </a:p>
          <a:p>
            <a:pPr lvl="0"/>
            <a:r>
              <a:rPr lang="en-IN" i="1"/>
              <a:t>Forest Survey of India (2011), retrieved from.” [Online]. Available:  http://</a:t>
            </a:r>
            <a:r>
              <a:rPr lang="en-IN" i="1">
                <a:hlinkClick r:id="rId4"/>
              </a:rPr>
              <a:t>www.fsi.nic.in/cover_2011/chapter2.pdf</a:t>
            </a:r>
            <a:endParaRPr lang="en-US"/>
          </a:p>
          <a:p>
            <a:pPr lvl="0"/>
            <a:r>
              <a:rPr lang="en-IN" i="1" err="1"/>
              <a:t>Zheng</a:t>
            </a:r>
            <a:r>
              <a:rPr lang="en-IN" i="1"/>
              <a:t>, Z., </a:t>
            </a:r>
            <a:r>
              <a:rPr lang="en-IN" i="1" err="1"/>
              <a:t>Xie</a:t>
            </a:r>
            <a:r>
              <a:rPr lang="en-IN" i="1"/>
              <a:t>, S., Dai, H. N., Chen, X., Wang, H.: Blockchain challenges and opportunities: A survey. International Journal of Web and Grid Services, Vol. 14(4), pp. 352-375 (2018).DOI: 10.1504/IJWGS.2018.095647</a:t>
            </a:r>
            <a:endParaRPr lang="en-US"/>
          </a:p>
          <a:p>
            <a:pPr lvl="0"/>
            <a:r>
              <a:rPr lang="en-IN" i="1" err="1"/>
              <a:t>Kaur</a:t>
            </a:r>
            <a:r>
              <a:rPr lang="en-IN" i="1"/>
              <a:t>, H., </a:t>
            </a:r>
            <a:r>
              <a:rPr lang="en-IN" i="1" err="1"/>
              <a:t>Sood</a:t>
            </a:r>
            <a:r>
              <a:rPr lang="en-IN" i="1"/>
              <a:t>, </a:t>
            </a:r>
            <a:r>
              <a:rPr lang="en-IN" i="1" err="1"/>
              <a:t>S.K:Fog</a:t>
            </a:r>
            <a:r>
              <a:rPr lang="en-IN" i="1"/>
              <a:t>-assisted IoT-enabled scalable network infrastructure for wildfire surveillance. Journal of Network and Computer Applications. 144, 171–183 (2019). doi:10.1016/j.jnca.2019.07.005</a:t>
            </a:r>
            <a:endParaRPr lang="en-US"/>
          </a:p>
          <a:p>
            <a:pPr lvl="0"/>
            <a:r>
              <a:rPr lang="en-IN" i="1"/>
              <a:t>Sinha D, </a:t>
            </a:r>
            <a:r>
              <a:rPr lang="en-IN" i="1" err="1"/>
              <a:t>Kumari</a:t>
            </a:r>
            <a:r>
              <a:rPr lang="en-IN" i="1"/>
              <a:t> R, </a:t>
            </a:r>
            <a:r>
              <a:rPr lang="en-IN" i="1" err="1"/>
              <a:t>Tripathi</a:t>
            </a:r>
            <a:r>
              <a:rPr lang="en-IN" i="1"/>
              <a:t> S </a:t>
            </a:r>
            <a:r>
              <a:rPr lang="en-IN" i="1" err="1"/>
              <a:t>Semisupervised</a:t>
            </a:r>
            <a:r>
              <a:rPr lang="en-IN" i="1"/>
              <a:t> Classification Based Clustering Approach in WSN for Forest Fire Detection. Wireless Personal Communications(2019). https://doi.org/10.1007/s11277-019-06697-0</a:t>
            </a:r>
            <a:endParaRPr lang="en-US"/>
          </a:p>
          <a:p>
            <a:pPr lvl="0"/>
            <a:r>
              <a:rPr lang="en-IN" i="1" err="1"/>
              <a:t>Kaur</a:t>
            </a:r>
            <a:r>
              <a:rPr lang="en-IN" i="1"/>
              <a:t>, H., </a:t>
            </a:r>
            <a:r>
              <a:rPr lang="en-IN" i="1" err="1"/>
              <a:t>Sood</a:t>
            </a:r>
            <a:r>
              <a:rPr lang="en-IN" i="1"/>
              <a:t>, S.K.: Adaptive </a:t>
            </a:r>
            <a:r>
              <a:rPr lang="en-IN" i="1" err="1"/>
              <a:t>Neuro</a:t>
            </a:r>
            <a:r>
              <a:rPr lang="en-IN" i="1"/>
              <a:t> Fuzzy Inference System (ANFIS) based wildfire risk assessment. Journal of Experimental and Theoretical Artificial Intelligence. 00, 1–21 (2019).Doi:</a:t>
            </a:r>
            <a:r>
              <a:rPr lang="en-IN" i="1">
                <a:hlinkClick r:id="rId5"/>
              </a:rPr>
              <a:t>10.1080/0952813X.2019.1591523</a:t>
            </a:r>
            <a:endParaRPr lang="en-US"/>
          </a:p>
          <a:p>
            <a:pPr lvl="0"/>
            <a:r>
              <a:rPr lang="en-IN" i="1" err="1"/>
              <a:t>Mishra</a:t>
            </a:r>
            <a:r>
              <a:rPr lang="en-IN" i="1"/>
              <a:t>, A. K., </a:t>
            </a:r>
            <a:r>
              <a:rPr lang="en-IN" i="1" err="1"/>
              <a:t>Tripathy</a:t>
            </a:r>
            <a:r>
              <a:rPr lang="en-IN" i="1"/>
              <a:t>, A. K., </a:t>
            </a:r>
            <a:r>
              <a:rPr lang="en-IN" i="1" err="1"/>
              <a:t>Puthal</a:t>
            </a:r>
            <a:r>
              <a:rPr lang="en-IN" i="1"/>
              <a:t>, D., &amp; Yang, L. T. Analytical Model for Sybil Attack Phases in Internet of Things. IEEE Internet of Things Journal, 1–1. (2018).  doi:10.1109/jiot.2018.2843769</a:t>
            </a:r>
            <a:endParaRPr lang="en-US"/>
          </a:p>
          <a:p>
            <a:pPr lvl="0"/>
            <a:r>
              <a:rPr lang="en-IN" i="1" err="1"/>
              <a:t>Rajan</a:t>
            </a:r>
            <a:r>
              <a:rPr lang="en-IN" i="1"/>
              <a:t>, A., </a:t>
            </a:r>
            <a:r>
              <a:rPr lang="en-IN" i="1" err="1"/>
              <a:t>Jithish</a:t>
            </a:r>
            <a:r>
              <a:rPr lang="en-IN" i="1"/>
              <a:t>, J. and </a:t>
            </a:r>
            <a:r>
              <a:rPr lang="en-IN" i="1" err="1"/>
              <a:t>Sankaran</a:t>
            </a:r>
            <a:r>
              <a:rPr lang="en-IN" i="1"/>
              <a:t>, S.: Sybil attack in IOT: Modelling and </a:t>
            </a:r>
            <a:r>
              <a:rPr lang="en-IN" i="1" err="1"/>
              <a:t>defenses</a:t>
            </a:r>
            <a:r>
              <a:rPr lang="en-IN" i="1"/>
              <a:t>. International Conference on Advances in Computing, Communications and Informatics (ICACCI),pp. 2323-2327. IEEE, (2017).DOI: 10.1109/ICACCI.2017.8126193.</a:t>
            </a:r>
            <a:endParaRPr lang="en-US"/>
          </a:p>
          <a:p>
            <a:pPr lvl="0"/>
            <a:r>
              <a:rPr lang="en-IN" i="1"/>
              <a:t>Reeds J.,"A review of Sybil attack in wireless sensor networks", </a:t>
            </a:r>
            <a:r>
              <a:rPr lang="en-IN" i="1">
                <a:hlinkClick r:id="rId6"/>
              </a:rPr>
              <a:t>https://www.ivoryresearch.com/writers/15429-2/</a:t>
            </a:r>
            <a:endParaRPr lang="en-US"/>
          </a:p>
          <a:p>
            <a:pPr lvl="0"/>
            <a:r>
              <a:rPr lang="en-IN" i="1"/>
              <a:t>Newsome J., Shi E., Song D., </a:t>
            </a:r>
            <a:r>
              <a:rPr lang="en-IN" i="1" err="1"/>
              <a:t>Perrig</a:t>
            </a:r>
            <a:r>
              <a:rPr lang="en-IN" i="1"/>
              <a:t> A., “The Sybil Attack in Sensor Networks: Analysis &amp;</a:t>
            </a:r>
            <a:r>
              <a:rPr lang="en-IN" i="1" err="1"/>
              <a:t>Defenses</a:t>
            </a:r>
            <a:r>
              <a:rPr lang="en-IN" i="1"/>
              <a:t>” IPSN’04, April 26-27, 2004, Berkeley, California, USA.(2004)DOI: </a:t>
            </a:r>
            <a:r>
              <a:rPr lang="en-IN" i="1">
                <a:hlinkClick r:id="rId7"/>
              </a:rPr>
              <a:t>10.1109/IPSN.2004.1307346</a:t>
            </a:r>
            <a:endParaRPr lang="en-US"/>
          </a:p>
          <a:p>
            <a:pPr lvl="0"/>
            <a:r>
              <a:rPr lang="en-IN" i="1"/>
              <a:t>Jan, M.A., Nanda, P., He, X. and Liu, R.P.. A Sybil attack detection scheme for a forest wildfire monitoring application. Future Generation Computer Systems, 80, pp.613-626.(2018)DOI: 10.1016/j.future.2016.05.034</a:t>
            </a:r>
            <a:endParaRPr lang="en-US"/>
          </a:p>
          <a:p>
            <a:pPr lvl="0"/>
            <a:r>
              <a:rPr lang="en-IN" i="1" err="1"/>
              <a:t>Mahmoud</a:t>
            </a:r>
            <a:r>
              <a:rPr lang="en-IN" i="1"/>
              <a:t>, M.A.I., </a:t>
            </a:r>
            <a:r>
              <a:rPr lang="en-IN" i="1" err="1"/>
              <a:t>Ren</a:t>
            </a:r>
            <a:r>
              <a:rPr lang="en-IN" i="1"/>
              <a:t>, H.: Forest Fire Detection Using a Rule-Based Image Processing Algorithm and Temporal Variation. Mathematical Problems in Engineering. (2018)</a:t>
            </a:r>
            <a:r>
              <a:rPr lang="en-IN" i="1">
                <a:hlinkClick r:id="rId8"/>
              </a:rPr>
              <a:t>https://doi.org/10.1155/2018/761248</a:t>
            </a:r>
            <a:r>
              <a:rPr lang="en-IN" i="1"/>
              <a:t>.</a:t>
            </a:r>
            <a:endParaRPr lang="en-US"/>
          </a:p>
          <a:p>
            <a:pPr lvl="0"/>
            <a:r>
              <a:rPr lang="en-IN" i="1" err="1"/>
              <a:t>Sudhakar</a:t>
            </a:r>
            <a:r>
              <a:rPr lang="en-IN" i="1"/>
              <a:t>, S., </a:t>
            </a:r>
            <a:r>
              <a:rPr lang="en-IN" i="1" err="1"/>
              <a:t>Vijayakumar</a:t>
            </a:r>
            <a:r>
              <a:rPr lang="en-IN" i="1"/>
              <a:t>, V., Kumar, C. S., </a:t>
            </a:r>
            <a:r>
              <a:rPr lang="en-IN" i="1" err="1"/>
              <a:t>Priya</a:t>
            </a:r>
            <a:r>
              <a:rPr lang="en-IN" i="1"/>
              <a:t>, V., Ravi, L., &amp; </a:t>
            </a:r>
            <a:r>
              <a:rPr lang="en-IN" i="1" err="1"/>
              <a:t>Subramaniyaswamy</a:t>
            </a:r>
            <a:r>
              <a:rPr lang="en-IN" i="1"/>
              <a:t>, V. Unmanned Aerial Vehicle (UAV) based Forest Fire Detection and monitoring for reducing false alarms in forest-fires. Computer Communications(2019).. doi:10.1016/j.comcom.2019.10.007 </a:t>
            </a:r>
            <a:endParaRPr lang="en-US"/>
          </a:p>
          <a:p>
            <a:pPr lvl="0"/>
            <a:r>
              <a:rPr lang="en-IN" i="1"/>
              <a:t>Cui, F. Deployment and integration of smart sensors with IoT devices detecting fire disasters in huge forest environment. Computer Communications(2019).. doi:10.1016/j.comcom.2019.11.051 </a:t>
            </a:r>
            <a:endParaRPr lang="en-US"/>
          </a:p>
          <a:p>
            <a:pPr lvl="0"/>
            <a:r>
              <a:rPr lang="en-IN" i="1" err="1"/>
              <a:t>Moinet</a:t>
            </a:r>
            <a:r>
              <a:rPr lang="en-IN" i="1"/>
              <a:t>, A., </a:t>
            </a:r>
            <a:r>
              <a:rPr lang="en-IN" i="1" err="1"/>
              <a:t>Darties</a:t>
            </a:r>
            <a:r>
              <a:rPr lang="en-IN" i="1"/>
              <a:t>, B., </a:t>
            </a:r>
            <a:r>
              <a:rPr lang="en-IN" i="1" err="1"/>
              <a:t>Baril</a:t>
            </a:r>
            <a:r>
              <a:rPr lang="en-IN" i="1"/>
              <a:t>, J. L.: Blockchain based trust &amp; authentication for decentralized sensor networks (2017). </a:t>
            </a:r>
            <a:r>
              <a:rPr lang="en-IN" i="1" err="1"/>
              <a:t>arXiv</a:t>
            </a:r>
            <a:r>
              <a:rPr lang="en-IN" i="1"/>
              <a:t> preprint arXiv:1706.01730 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5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554683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IN" i="1"/>
              <a:t>Novo, O.: Scalable Access Management in IoT using Blockchain: A Performance Evaluation. IEEE Internet of Things Journal, Vol. 6(9), pp. 4694-4701. IEEE, (2019).DOI: 10.1109/JIOT.2018.287967</a:t>
            </a:r>
            <a:endParaRPr lang="en-US"/>
          </a:p>
          <a:p>
            <a:pPr lvl="0"/>
            <a:r>
              <a:rPr lang="en-IN" i="1"/>
              <a:t>Tosh, D., </a:t>
            </a:r>
            <a:r>
              <a:rPr lang="en-IN" i="1" err="1"/>
              <a:t>Shetty</a:t>
            </a:r>
            <a:r>
              <a:rPr lang="en-IN" i="1"/>
              <a:t>, S., </a:t>
            </a:r>
            <a:r>
              <a:rPr lang="en-IN" i="1" err="1"/>
              <a:t>Foytik</a:t>
            </a:r>
            <a:r>
              <a:rPr lang="en-IN" i="1"/>
              <a:t>, P., </a:t>
            </a:r>
            <a:r>
              <a:rPr lang="en-IN" i="1" err="1"/>
              <a:t>Kamhoua</a:t>
            </a:r>
            <a:r>
              <a:rPr lang="en-IN" i="1"/>
              <a:t>, C., </a:t>
            </a:r>
            <a:r>
              <a:rPr lang="en-IN" i="1" err="1"/>
              <a:t>Njilla</a:t>
            </a:r>
            <a:r>
              <a:rPr lang="en-IN" i="1"/>
              <a:t>, L.: </a:t>
            </a:r>
            <a:r>
              <a:rPr lang="en-IN" i="1" err="1"/>
              <a:t>CloudPoS</a:t>
            </a:r>
            <a:r>
              <a:rPr lang="en-IN" i="1"/>
              <a:t>: A proof-of-stake consensus design for Blockchain integrated cloud. In: 2018 IEEE 11th International Conference on Cloud Computing (CLOUD), pp. 302-309. IEEE.(2018)DOI: 10.1109/CLOUD.2018.00045</a:t>
            </a:r>
            <a:endParaRPr lang="en-US"/>
          </a:p>
          <a:p>
            <a:pPr lvl="0"/>
            <a:r>
              <a:rPr lang="en-IN" i="1"/>
              <a:t>Chen, B., Tan, Z., Fang, W.: Blockchain-Based Implementation for Financial Product Management. In: 2018 28th International Telecommunication Networks and Applications Conference (ITNAC), pp. 1-3. IEEE, (2018)doi:.10.1109/ATNAC.2018.8615246</a:t>
            </a:r>
            <a:endParaRPr lang="en-US"/>
          </a:p>
          <a:p>
            <a:pPr lvl="0"/>
            <a:r>
              <a:rPr lang="en-IN" i="1"/>
              <a:t>Liu, Q., Guan, Q., Yang, X., Zhu, H., Green, G., Yin, S.: Education-Industry Cooperative System Based on Blockchain. In: 2018 1st IEEE International Conference on Hot Information-Centric Networking (</a:t>
            </a:r>
            <a:r>
              <a:rPr lang="en-IN" i="1" err="1"/>
              <a:t>HotICN</a:t>
            </a:r>
            <a:r>
              <a:rPr lang="en-IN" i="1"/>
              <a:t>), pp. 207-211. IEEE, (2018).DOI: 10.1109/HOTICN.2018.8606036</a:t>
            </a:r>
            <a:endParaRPr lang="en-US"/>
          </a:p>
          <a:p>
            <a:pPr lvl="0" fontAlgn="base" hangingPunct="0"/>
            <a:r>
              <a:rPr lang="en-IN" i="1"/>
              <a:t>Wang, X., </a:t>
            </a:r>
            <a:r>
              <a:rPr lang="en-IN" i="1" err="1"/>
              <a:t>Xu</a:t>
            </a:r>
            <a:r>
              <a:rPr lang="en-IN" i="1"/>
              <a:t>, X., </a:t>
            </a:r>
            <a:r>
              <a:rPr lang="en-IN" i="1" err="1"/>
              <a:t>Feagan</a:t>
            </a:r>
            <a:r>
              <a:rPr lang="en-IN" i="1"/>
              <a:t>, L., Huang, S., Jiao, L., Zhao, W.: Inter-Bank Payment System on Enterprise Blockchain Platform. In: 2018 IEEE 11th International Conference on Cloud Computing (CLOUD), pp. 614-621. IEEE, (2018).DOI: 10.1109/CLOUD.2018.00085</a:t>
            </a:r>
            <a:endParaRPr lang="en-US"/>
          </a:p>
          <a:p>
            <a:pPr lvl="0" fontAlgn="base" hangingPunct="0"/>
            <a:r>
              <a:rPr lang="en-IN" i="1"/>
              <a:t>Ramezan, G., &amp; Leung, C. (2018).: A Blockchain-Based Contractual Routing Protocol for the Internet of Things Using Smart Contracts. Wireless Communications and Mobile Computing, (2018)</a:t>
            </a:r>
            <a:r>
              <a:rPr lang="en-IN" i="1">
                <a:hlinkClick r:id="rId2"/>
              </a:rPr>
              <a:t>https://doi.org/10.1155/2018/4029591</a:t>
            </a:r>
            <a:r>
              <a:rPr lang="en-IN" i="1"/>
              <a:t>.</a:t>
            </a:r>
            <a:endParaRPr lang="en-US"/>
          </a:p>
          <a:p>
            <a:pPr lvl="0" fontAlgn="base" hangingPunct="0"/>
            <a:r>
              <a:rPr lang="en-IN" i="1" err="1"/>
              <a:t>Bahga</a:t>
            </a:r>
            <a:r>
              <a:rPr lang="en-IN" i="1"/>
              <a:t>, A., </a:t>
            </a:r>
            <a:r>
              <a:rPr lang="en-IN" i="1" err="1"/>
              <a:t>Madisetti</a:t>
            </a:r>
            <a:r>
              <a:rPr lang="en-IN" i="1"/>
              <a:t>, V. K.: Blockchain platform for industrial internet of things. Journal of Software Engineering and Applications, Vol. 9(10), p. 533. (2016) http://dx.doi.org/10.4236/jsea.2016.910036..</a:t>
            </a:r>
            <a:endParaRPr lang="en-US"/>
          </a:p>
          <a:p>
            <a:pPr lvl="0" fontAlgn="base" hangingPunct="0"/>
            <a:r>
              <a:rPr lang="en-IN" i="1" err="1"/>
              <a:t>Biswas</a:t>
            </a:r>
            <a:r>
              <a:rPr lang="en-IN" i="1"/>
              <a:t>, K., </a:t>
            </a:r>
            <a:r>
              <a:rPr lang="en-IN" i="1" err="1"/>
              <a:t>Muthukkumarasamy</a:t>
            </a:r>
            <a:r>
              <a:rPr lang="en-IN" i="1"/>
              <a:t>, V.: Securing smart cities using Blockchain technology. In: 2016 IEEE 18th international conference on high performance computing and communications; IEEE 14th international conference on smart city; IEEE 2nd international conference on data science and systems (HPCC/</a:t>
            </a:r>
            <a:r>
              <a:rPr lang="en-IN" i="1" err="1"/>
              <a:t>SmartCity</a:t>
            </a:r>
            <a:r>
              <a:rPr lang="en-IN" i="1"/>
              <a:t>/DSS,) pp. 1392-1393. IEEE, (2016)DOI: 10.1109/MNET.001.1900178..</a:t>
            </a:r>
            <a:endParaRPr lang="en-US"/>
          </a:p>
          <a:p>
            <a:pPr lvl="0"/>
            <a:r>
              <a:rPr lang="en-US" i="1" err="1"/>
              <a:t>Tuli</a:t>
            </a:r>
            <a:r>
              <a:rPr lang="en-US" i="1"/>
              <a:t>, S., Mahmud, R., </a:t>
            </a:r>
            <a:r>
              <a:rPr lang="en-US" i="1" err="1"/>
              <a:t>Tuli</a:t>
            </a:r>
            <a:r>
              <a:rPr lang="en-US" i="1"/>
              <a:t>, S., &amp;</a:t>
            </a:r>
            <a:r>
              <a:rPr lang="en-US" i="1" err="1"/>
              <a:t>Buyya</a:t>
            </a:r>
            <a:r>
              <a:rPr lang="en-US" i="1"/>
              <a:t>, R. </a:t>
            </a:r>
            <a:r>
              <a:rPr lang="en-US" i="1" err="1"/>
              <a:t>FogBus</a:t>
            </a:r>
            <a:r>
              <a:rPr lang="en-US" i="1"/>
              <a:t>: A Blockchain-based Lightweight Framework for Edge and Fog Computing. Journal of Systems and Software(2019). doi:10.1016/j.jss.2019.04.050 </a:t>
            </a:r>
            <a:endParaRPr lang="en-US"/>
          </a:p>
          <a:p>
            <a:pPr lvl="0"/>
            <a:r>
              <a:rPr lang="en-US" i="1"/>
              <a:t>W. </a:t>
            </a:r>
            <a:r>
              <a:rPr lang="en-US" i="1" err="1"/>
              <a:t>Yánez</a:t>
            </a:r>
            <a:r>
              <a:rPr lang="en-US" i="1"/>
              <a:t>, R. Mahmud, R. </a:t>
            </a:r>
            <a:r>
              <a:rPr lang="en-US" i="1" err="1"/>
              <a:t>Bahsoon</a:t>
            </a:r>
            <a:r>
              <a:rPr lang="en-US" i="1"/>
              <a:t>, Y. Zhang and R. </a:t>
            </a:r>
            <a:r>
              <a:rPr lang="en-US" i="1" err="1"/>
              <a:t>Buyya</a:t>
            </a:r>
            <a:r>
              <a:rPr lang="en-US" i="1"/>
              <a:t>, "Data Allocation Mechanism for Internet of Things Systems with Blockchain," in IEEE Internet of Things Journal(2020) doi:10.1109/JIOT.2020.2972776..</a:t>
            </a:r>
            <a:endParaRPr lang="en-US"/>
          </a:p>
          <a:p>
            <a:pPr lvl="0"/>
            <a:r>
              <a:rPr lang="en-US" i="1"/>
              <a:t>Roy, D. G., Das, P., De, D., &amp;</a:t>
            </a:r>
            <a:r>
              <a:rPr lang="en-US" i="1" err="1"/>
              <a:t>Buyya</a:t>
            </a:r>
            <a:r>
              <a:rPr lang="en-US" i="1"/>
              <a:t>, R.. </a:t>
            </a:r>
            <a:r>
              <a:rPr lang="en-US" i="1" err="1"/>
              <a:t>QoS</a:t>
            </a:r>
            <a:r>
              <a:rPr lang="en-US" i="1"/>
              <a:t>-aware secure transaction framework for internet of things using blockchain mechanism. Journal of Network and Computer Applications, 144, 59-78(2019).doi:10.1016/j.jnca.2019.06.014</a:t>
            </a:r>
            <a:endParaRPr lang="en-US"/>
          </a:p>
          <a:p>
            <a:pPr lvl="0"/>
            <a:r>
              <a:rPr lang="en-US" i="1"/>
              <a:t>R. </a:t>
            </a:r>
            <a:r>
              <a:rPr lang="en-US" i="1" err="1"/>
              <a:t>Agrawal</a:t>
            </a:r>
            <a:r>
              <a:rPr lang="en-US" i="1"/>
              <a:t> et al., "Continuous Security in IoT Using Blockchain," IEEE International Conference on Acoustics, Speech and Signal Processing (ICASSP), Calgary, AB, 2018, pp. 6423-6427(2018)doi:10.1109/ICASSP.2018.8462513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0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2909"/>
            <a:ext cx="8229600" cy="41224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technology behind the </a:t>
            </a:r>
            <a:r>
              <a:rPr lang="en-US" err="1"/>
              <a:t>Bitcoin</a:t>
            </a:r>
            <a:r>
              <a:rPr lang="en-US"/>
              <a:t>- The </a:t>
            </a:r>
            <a:r>
              <a:rPr lang="en-US" err="1"/>
              <a:t>Blockchain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10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IN" i="1" err="1"/>
              <a:t>Bochem</a:t>
            </a:r>
            <a:r>
              <a:rPr lang="en-IN" i="1"/>
              <a:t>, A., </a:t>
            </a:r>
            <a:r>
              <a:rPr lang="en-IN" i="1" err="1"/>
              <a:t>Leiding</a:t>
            </a:r>
            <a:r>
              <a:rPr lang="en-IN" i="1"/>
              <a:t>, B. and </a:t>
            </a:r>
            <a:r>
              <a:rPr lang="en-IN" i="1" err="1"/>
              <a:t>Hogrefe</a:t>
            </a:r>
            <a:r>
              <a:rPr lang="en-IN" i="1"/>
              <a:t>, D.. Unchained Identities: Putting a Price on Sybil Nodes in Mobile Ad hoc Networks. In International Conference on Security and Privacy in Communication Systems (pp. 358-374). Springer, Cham.(2018) doi:10.1007/978-3-030-01701-9_20</a:t>
            </a:r>
            <a:endParaRPr lang="en-US"/>
          </a:p>
          <a:p>
            <a:pPr lvl="0"/>
            <a:r>
              <a:rPr lang="en-IN" i="1" err="1"/>
              <a:t>Gervais</a:t>
            </a:r>
            <a:r>
              <a:rPr lang="en-IN" i="1"/>
              <a:t>, A., </a:t>
            </a:r>
            <a:r>
              <a:rPr lang="en-IN" i="1" err="1"/>
              <a:t>Karame</a:t>
            </a:r>
            <a:r>
              <a:rPr lang="en-IN" i="1"/>
              <a:t>, G. O., </a:t>
            </a:r>
            <a:r>
              <a:rPr lang="en-IN" i="1" err="1"/>
              <a:t>Wüst</a:t>
            </a:r>
            <a:r>
              <a:rPr lang="en-IN" i="1"/>
              <a:t>, K., </a:t>
            </a:r>
            <a:r>
              <a:rPr lang="en-IN" i="1" err="1"/>
              <a:t>Glykantzis</a:t>
            </a:r>
            <a:r>
              <a:rPr lang="en-IN" i="1"/>
              <a:t>, V., </a:t>
            </a:r>
            <a:r>
              <a:rPr lang="en-IN" i="1" err="1"/>
              <a:t>Ritzdorf</a:t>
            </a:r>
            <a:r>
              <a:rPr lang="en-IN" i="1"/>
              <a:t>, H., &amp;</a:t>
            </a:r>
            <a:r>
              <a:rPr lang="en-IN" i="1" err="1"/>
              <a:t>Capkun</a:t>
            </a:r>
            <a:r>
              <a:rPr lang="en-IN" i="1"/>
              <a:t>, S.. On the Security and Performance of Proof of Work </a:t>
            </a:r>
            <a:r>
              <a:rPr lang="en-IN" i="1" err="1"/>
              <a:t>Blockchains</a:t>
            </a:r>
            <a:r>
              <a:rPr lang="en-IN" i="1"/>
              <a:t>. Proceedings of the 2016 ACM SIGSAC Conference on Computer and Communications Security - CCS’16(2019). doi:10.1145/2976749.2978341 </a:t>
            </a:r>
            <a:endParaRPr lang="en-US"/>
          </a:p>
          <a:p>
            <a:pPr lvl="0"/>
            <a:r>
              <a:rPr lang="en-IN" i="1" err="1"/>
              <a:t>Hameed</a:t>
            </a:r>
            <a:r>
              <a:rPr lang="en-IN" i="1"/>
              <a:t>, S.. HMAC Modification Using New Random Key Generator.(2014) IJCCCE. 1414. 72-82. </a:t>
            </a:r>
            <a:endParaRPr lang="en-US"/>
          </a:p>
          <a:p>
            <a:pPr lvl="0" hangingPunct="0"/>
            <a:r>
              <a:rPr lang="en-IN" i="1"/>
              <a:t>Yoshida, H., &amp;</a:t>
            </a:r>
            <a:r>
              <a:rPr lang="en-IN" i="1" err="1"/>
              <a:t>Biryukov</a:t>
            </a:r>
            <a:r>
              <a:rPr lang="en-IN" i="1"/>
              <a:t>, A. Analysis of a SHA-256 Variant. Lecture Notes in Computer Science, 245–260(2006). doi:10.1007/11693383_17 </a:t>
            </a:r>
            <a:endParaRPr lang="en-US"/>
          </a:p>
          <a:p>
            <a:pPr lvl="0" hangingPunct="0"/>
            <a:r>
              <a:rPr lang="en-IN" i="1" err="1"/>
              <a:t>Clemence</a:t>
            </a:r>
            <a:r>
              <a:rPr lang="en-IN" i="1"/>
              <a:t> R, Ali D, Raja J, </a:t>
            </a:r>
            <a:r>
              <a:rPr lang="en-IN" i="1" err="1"/>
              <a:t>Salil</a:t>
            </a:r>
            <a:r>
              <a:rPr lang="en-IN" i="1"/>
              <a:t> S. K, “On the Activity Privacy of Blockchain for IoT”(2018). </a:t>
            </a:r>
            <a:r>
              <a:rPr lang="en-IN" i="1">
                <a:hlinkClick r:id="rId2"/>
              </a:rPr>
              <a:t>https://arxiv.org/pdf/1812.08970.pdf</a:t>
            </a:r>
            <a:endParaRPr lang="en-US"/>
          </a:p>
          <a:p>
            <a:pPr lvl="0" hangingPunct="0"/>
            <a:r>
              <a:rPr lang="en-IN" i="1" err="1"/>
              <a:t>IttayEyal</a:t>
            </a:r>
            <a:r>
              <a:rPr lang="en-IN" i="1"/>
              <a:t> and </a:t>
            </a:r>
            <a:r>
              <a:rPr lang="en-IN" i="1" err="1"/>
              <a:t>EminG¨unSirer</a:t>
            </a:r>
            <a:r>
              <a:rPr lang="en-IN" i="1"/>
              <a:t>, “Majority is not Enough: Bitcoin Mining is Vulnerable”. </a:t>
            </a:r>
            <a:r>
              <a:rPr lang="en-IN">
                <a:hlinkClick r:id="rId3"/>
              </a:rPr>
              <a:t>https://www.cs.cornell.edu/~ie53/publications/btcProcFC.pdf</a:t>
            </a:r>
            <a:r>
              <a:rPr lang="en-IN" i="1" u="sng">
                <a:hlinkClick r:id="rId4"/>
              </a:rPr>
              <a:t>https://doi.org/10.1145/3212998</a:t>
            </a:r>
            <a:endParaRPr lang="en-US"/>
          </a:p>
          <a:p>
            <a:pPr lvl="0" hangingPunct="0"/>
            <a:r>
              <a:rPr lang="en-IN" i="1"/>
              <a:t>Satoshi N, “Bitcoin: A Peer-to-Peer Electronic Cash System”(2009). </a:t>
            </a:r>
            <a:r>
              <a:rPr lang="en-IN">
                <a:hlinkClick r:id="rId5"/>
              </a:rPr>
              <a:t>https://bitcoin.org/bitcoin.pdf</a:t>
            </a:r>
            <a:r>
              <a:rPr lang="en-IN" i="1"/>
              <a:t>?</a:t>
            </a:r>
            <a:endParaRPr lang="en-US"/>
          </a:p>
          <a:p>
            <a:pPr lvl="0" hangingPunct="0"/>
            <a:r>
              <a:rPr lang="en-IN" i="1"/>
              <a:t>Mauro C , Senior Member, IEEE, E. </a:t>
            </a:r>
            <a:r>
              <a:rPr lang="en-IN" i="1" err="1"/>
              <a:t>Sandeep</a:t>
            </a:r>
            <a:r>
              <a:rPr lang="en-IN" i="1"/>
              <a:t> Kumar, Member, IEEE, </a:t>
            </a:r>
            <a:r>
              <a:rPr lang="en-IN" i="1" err="1"/>
              <a:t>ChhaganLal</a:t>
            </a:r>
            <a:r>
              <a:rPr lang="en-IN" i="1"/>
              <a:t>, Member, IEEE, and </a:t>
            </a:r>
            <a:r>
              <a:rPr lang="en-IN" i="1" err="1"/>
              <a:t>SushmitaRuj</a:t>
            </a:r>
            <a:r>
              <a:rPr lang="en-IN" i="1"/>
              <a:t>, Senior Member, IEEE, “A Survey on Security and Privacy Issues of Bitcoin” </a:t>
            </a:r>
            <a:r>
              <a:rPr lang="en-IN">
                <a:hlinkClick r:id="rId6"/>
              </a:rPr>
              <a:t>https://arxiv.org/pdf/1706.00916</a:t>
            </a:r>
            <a:endParaRPr lang="en-US"/>
          </a:p>
          <a:p>
            <a:pPr lvl="0" hangingPunct="0"/>
            <a:r>
              <a:rPr lang="en-IN" i="1" err="1"/>
              <a:t>Hammi</a:t>
            </a:r>
            <a:r>
              <a:rPr lang="en-IN" i="1"/>
              <a:t>, Mohamed </a:t>
            </a:r>
            <a:r>
              <a:rPr lang="en-IN" i="1" err="1"/>
              <a:t>Tahar&amp;Hammi</a:t>
            </a:r>
            <a:r>
              <a:rPr lang="en-IN" i="1"/>
              <a:t>, </a:t>
            </a:r>
            <a:r>
              <a:rPr lang="en-IN" i="1" err="1"/>
              <a:t>Badis&amp;Bellot</a:t>
            </a:r>
            <a:r>
              <a:rPr lang="en-IN" i="1"/>
              <a:t>, Patrick &amp;</a:t>
            </a:r>
            <a:r>
              <a:rPr lang="en-IN" i="1" err="1"/>
              <a:t>Serhrouchni</a:t>
            </a:r>
            <a:r>
              <a:rPr lang="en-IN" i="1"/>
              <a:t>, Ahmed. . Bubbles of Trust: a decentralized Blockchain-based authentication system for IoT. Computers &amp; Security.(2018) 78. 10.1016/j.cose.2018.06.004. </a:t>
            </a:r>
            <a:endParaRPr lang="en-US"/>
          </a:p>
          <a:p>
            <a:pPr lvl="0" hangingPunct="0"/>
            <a:r>
              <a:rPr lang="en-IN" i="1"/>
              <a:t>K. </a:t>
            </a:r>
            <a:r>
              <a:rPr lang="en-IN" i="1" err="1"/>
              <a:t>Christidis</a:t>
            </a:r>
            <a:r>
              <a:rPr lang="en-IN" i="1"/>
              <a:t> and M. </a:t>
            </a:r>
            <a:r>
              <a:rPr lang="en-IN" i="1" err="1"/>
              <a:t>Devetsikiotis</a:t>
            </a:r>
            <a:r>
              <a:rPr lang="en-IN" i="1"/>
              <a:t>, "</a:t>
            </a:r>
            <a:r>
              <a:rPr lang="en-IN" i="1" err="1"/>
              <a:t>Blockchains</a:t>
            </a:r>
            <a:r>
              <a:rPr lang="en-IN" i="1"/>
              <a:t> and Smart Contracts for the Internet of Things," in IEEE Access, vol. 4, pp. 2292-2303, (2016).</a:t>
            </a:r>
            <a:r>
              <a:rPr lang="en-IN" i="1" err="1"/>
              <a:t>doi</a:t>
            </a:r>
            <a:r>
              <a:rPr lang="en-IN" i="1"/>
              <a:t>: 10.1109/ACCESS.2016.2566339</a:t>
            </a:r>
            <a:endParaRPr lang="en-US"/>
          </a:p>
          <a:p>
            <a:pPr lvl="0" hangingPunct="0"/>
            <a:r>
              <a:rPr lang="en-IN" i="1"/>
              <a:t>A. </a:t>
            </a:r>
            <a:r>
              <a:rPr lang="en-IN" i="1" err="1"/>
              <a:t>Dorri</a:t>
            </a:r>
            <a:r>
              <a:rPr lang="en-IN" i="1"/>
              <a:t>, S. S. </a:t>
            </a:r>
            <a:r>
              <a:rPr lang="en-IN" i="1" err="1"/>
              <a:t>Kanhere</a:t>
            </a:r>
            <a:r>
              <a:rPr lang="en-IN" i="1"/>
              <a:t> and R. </a:t>
            </a:r>
            <a:r>
              <a:rPr lang="en-IN" i="1" err="1"/>
              <a:t>Jurdak</a:t>
            </a:r>
            <a:r>
              <a:rPr lang="en-IN" i="1"/>
              <a:t>, "Towards an Optimized </a:t>
            </a:r>
            <a:r>
              <a:rPr lang="en-IN" i="1" err="1"/>
              <a:t>BlockChain</a:t>
            </a:r>
            <a:r>
              <a:rPr lang="en-IN" i="1"/>
              <a:t> for IoT," 2017 IEEE/ACM Second International Conference on Internet-of-Things Design and Implementation (</a:t>
            </a:r>
            <a:r>
              <a:rPr lang="en-IN" i="1" err="1"/>
              <a:t>IoTDI</a:t>
            </a:r>
            <a:r>
              <a:rPr lang="en-IN" i="1"/>
              <a:t>), Pittsburgh, PA, 2017, pp. 173-178.doi: 10.1145/3054977.3055003</a:t>
            </a:r>
            <a:endParaRPr lang="en-US"/>
          </a:p>
          <a:p>
            <a:pPr lvl="0" hangingPunct="0"/>
            <a:r>
              <a:rPr lang="en-IN" i="1" err="1"/>
              <a:t>Alachkar</a:t>
            </a:r>
            <a:r>
              <a:rPr lang="en-IN" i="1"/>
              <a:t>, K.  Blockchain-based Sybil Attack Mitigation : A Case Study of the I 2 P Network(2018)doi:10.1007/3-540-45748-8_24</a:t>
            </a:r>
            <a:endParaRPr lang="en-US"/>
          </a:p>
          <a:p>
            <a:pPr lvl="0" hangingPunct="0"/>
            <a:r>
              <a:rPr lang="en-IN" i="1" err="1"/>
              <a:t>Datta</a:t>
            </a:r>
            <a:r>
              <a:rPr lang="en-IN" i="1"/>
              <a:t> S; Das A K; Kumar A; </a:t>
            </a:r>
            <a:r>
              <a:rPr lang="en-IN" i="1" err="1"/>
              <a:t>Khushboo</a:t>
            </a:r>
            <a:r>
              <a:rPr lang="en-IN" i="1"/>
              <a:t>; Sinha D, “Authentication and </a:t>
            </a:r>
            <a:r>
              <a:rPr lang="en-IN" i="1" err="1"/>
              <a:t>PrivacyPreservation</a:t>
            </a:r>
            <a:r>
              <a:rPr lang="en-IN" i="1"/>
              <a:t> in IoT based Forest Fire detection by using Blockchain – A Review”, 4 </a:t>
            </a:r>
            <a:r>
              <a:rPr lang="en-IN" i="1" err="1"/>
              <a:t>th</a:t>
            </a:r>
            <a:r>
              <a:rPr lang="en-IN" i="1"/>
              <a:t> International Conference </a:t>
            </a:r>
            <a:r>
              <a:rPr lang="en-IN" i="1" err="1"/>
              <a:t>onInternet</a:t>
            </a:r>
            <a:r>
              <a:rPr lang="en-IN" i="1"/>
              <a:t> of Things and Connected Technologies (</a:t>
            </a:r>
            <a:r>
              <a:rPr lang="en-IN" i="1" err="1"/>
              <a:t>ICIoTCT</a:t>
            </a:r>
            <a:r>
              <a:rPr lang="en-IN" i="1"/>
              <a:t>), 2019.DOI: 10.1007/978-3-030-39875-0_14</a:t>
            </a:r>
            <a:endParaRPr lang="en-US"/>
          </a:p>
          <a:p>
            <a:pPr lvl="0" hangingPunct="0"/>
            <a:r>
              <a:rPr lang="en-IN" i="1" err="1"/>
              <a:t>Behera</a:t>
            </a:r>
            <a:r>
              <a:rPr lang="en-IN" i="1"/>
              <a:t>, T.M., </a:t>
            </a:r>
            <a:r>
              <a:rPr lang="en-IN" i="1" err="1"/>
              <a:t>Mohapatra</a:t>
            </a:r>
            <a:r>
              <a:rPr lang="en-IN" i="1"/>
              <a:t>, S.K., </a:t>
            </a:r>
            <a:r>
              <a:rPr lang="en-IN" i="1" err="1"/>
              <a:t>Samal</a:t>
            </a:r>
            <a:r>
              <a:rPr lang="en-IN" i="1"/>
              <a:t>, U.C., Khan, M.S., </a:t>
            </a:r>
            <a:r>
              <a:rPr lang="en-IN" i="1" err="1"/>
              <a:t>Daneshmand</a:t>
            </a:r>
            <a:r>
              <a:rPr lang="en-IN" i="1"/>
              <a:t>, M. and </a:t>
            </a:r>
            <a:r>
              <a:rPr lang="en-IN" i="1" err="1"/>
              <a:t>Gandomi</a:t>
            </a:r>
            <a:r>
              <a:rPr lang="en-IN" i="1"/>
              <a:t>, A.H. Residual energy-based cluster-head selection in WSNs for IoT application. IEEE Internet of Things Journal, 6(3), pp.5132-5139 (2019).DOI: 10.1109/JIOT.2019.2897119</a:t>
            </a:r>
            <a:endParaRPr lang="en-US"/>
          </a:p>
          <a:p>
            <a:pPr lvl="0" hangingPunct="0"/>
            <a:r>
              <a:rPr lang="en-IN" i="1"/>
              <a:t>Roy, D.G., De, D., </a:t>
            </a:r>
            <a:r>
              <a:rPr lang="en-IN" i="1" err="1"/>
              <a:t>Alam</a:t>
            </a:r>
            <a:r>
              <a:rPr lang="en-IN" i="1"/>
              <a:t>, M.M., </a:t>
            </a:r>
            <a:r>
              <a:rPr lang="en-IN" i="1" err="1"/>
              <a:t>Chattopadhyay</a:t>
            </a:r>
            <a:r>
              <a:rPr lang="en-IN" i="1"/>
              <a:t>, S., 2016, March. Multi-cloud scenario based </a:t>
            </a:r>
            <a:r>
              <a:rPr lang="en-IN" i="1" err="1"/>
              <a:t>QoS</a:t>
            </a:r>
            <a:r>
              <a:rPr lang="en-IN" i="1"/>
              <a:t> enhancing virtual resource brokering. In: 2016 3rd International Conference on Recent Advances in Information Technology (RAIT). IEEE, pp. 576–581.(2016)DOI: 10.1109/RAIT.2016.7507962</a:t>
            </a:r>
            <a:endParaRPr lang="en-US"/>
          </a:p>
          <a:p>
            <a:pPr lvl="0" hangingPunct="0"/>
            <a:r>
              <a:rPr lang="en-IN" i="1"/>
              <a:t>O. </a:t>
            </a:r>
            <a:r>
              <a:rPr lang="en-IN" i="1" err="1"/>
              <a:t>Chipara</a:t>
            </a:r>
            <a:r>
              <a:rPr lang="en-IN" i="1"/>
              <a:t>, Z. He, G. Xing et al., “Real-time power-aware routing in sensor networks,” in Proceedings of the 14th IEEE International Workshop on Quality of Service (</a:t>
            </a:r>
            <a:r>
              <a:rPr lang="en-IN" i="1" err="1"/>
              <a:t>IWQoS</a:t>
            </a:r>
            <a:r>
              <a:rPr lang="en-IN" i="1"/>
              <a:t> '06), pp. 83–92, New Haven, Conn, USA, June 2006</a:t>
            </a:r>
            <a:r>
              <a:rPr lang="en-IN"/>
              <a:t>Doi:</a:t>
            </a:r>
            <a:r>
              <a:rPr lang="en-IN" i="1"/>
              <a:t>I: 10.1109/IWQOS.2006.250454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02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pPr marL="0" indent="0" algn="ctr">
              <a:buNone/>
            </a:pP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7395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4" y="2081542"/>
            <a:ext cx="8229600" cy="35076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</a:t>
            </a:r>
            <a:r>
              <a:rPr lang="en-US" err="1"/>
              <a:t>Bitcoin</a:t>
            </a:r>
            <a:r>
              <a:rPr lang="en-US"/>
              <a:t> Transaction Life Cycle – The Receiver</a:t>
            </a:r>
          </a:p>
        </p:txBody>
      </p:sp>
    </p:spTree>
    <p:extLst>
      <p:ext uri="{BB962C8B-B14F-4D97-AF65-F5344CB8AC3E}">
        <p14:creationId xmlns:p14="http://schemas.microsoft.com/office/powerpoint/2010/main" val="326632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2277591"/>
            <a:ext cx="8493369" cy="23813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Blockchain</a:t>
            </a:r>
            <a:r>
              <a:rPr lang="en-US"/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177087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5" y="1484928"/>
            <a:ext cx="8229600" cy="415695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err="1"/>
              <a:t>Blockchain</a:t>
            </a:r>
            <a:r>
              <a:rPr lang="en-US"/>
              <a:t> 2.0 and 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75913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Bitcoin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 Bitcoin transaction:</a:t>
            </a:r>
          </a:p>
          <a:p>
            <a:endParaRPr lang="en-US"/>
          </a:p>
        </p:txBody>
      </p:sp>
      <p:pic>
        <p:nvPicPr>
          <p:cNvPr id="4" name="Picture 3" descr="Screenshot (277).png"/>
          <p:cNvPicPr>
            <a:picLocks noChangeAspect="1"/>
          </p:cNvPicPr>
          <p:nvPr/>
        </p:nvPicPr>
        <p:blipFill>
          <a:blip r:embed="rId2"/>
          <a:srcRect l="8593" t="23611" r="12500" b="6944"/>
          <a:stretch>
            <a:fillRect/>
          </a:stretch>
        </p:blipFill>
        <p:spPr>
          <a:xfrm>
            <a:off x="928662" y="2357430"/>
            <a:ext cx="7215238" cy="35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4904"/>
            <a:ext cx="8229600" cy="29783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Header (</a:t>
            </a:r>
            <a:r>
              <a:rPr lang="en-US" err="1"/>
              <a:t>Bitcoin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183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38286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Header (</a:t>
            </a:r>
            <a:r>
              <a:rPr lang="en-US" err="1"/>
              <a:t>Bitcoin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23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8003231" cy="40324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in a Block (</a:t>
            </a:r>
            <a:r>
              <a:rPr lang="en-US" err="1"/>
              <a:t>Bitcoin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377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Cryptocurrency</a:t>
            </a:r>
            <a:r>
              <a:rPr lang="en-US"/>
              <a:t> vs conventional currency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11757"/>
              </p:ext>
            </p:extLst>
          </p:nvPr>
        </p:nvGraphicFramePr>
        <p:xfrm>
          <a:off x="558800" y="1625602"/>
          <a:ext cx="7685607" cy="4151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1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238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Conventional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Cryptocurrency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23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7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Scarce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238"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Sovereignity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23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Decentralized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23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03BFEB-D356-8F69-082A-BD0818B77005}"/>
              </a:ext>
            </a:extLst>
          </p:cNvPr>
          <p:cNvSpPr txBox="1"/>
          <p:nvPr/>
        </p:nvSpPr>
        <p:spPr>
          <a:xfrm>
            <a:off x="3200400" y="32283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38711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in a Block (</a:t>
            </a:r>
            <a:r>
              <a:rPr lang="en-US" err="1"/>
              <a:t>Bitcoin</a:t>
            </a:r>
            <a:r>
              <a:rPr lang="en-US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4819674"/>
          </a:xfrm>
        </p:spPr>
      </p:pic>
    </p:spTree>
    <p:extLst>
      <p:ext uri="{BB962C8B-B14F-4D97-AF65-F5344CB8AC3E}">
        <p14:creationId xmlns:p14="http://schemas.microsoft.com/office/powerpoint/2010/main" val="61816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Bitcoin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/>
              <a:t>Average Bitcoin Block size Vs Time:</a:t>
            </a:r>
          </a:p>
          <a:p>
            <a:endParaRPr lang="en-US" sz="2000"/>
          </a:p>
        </p:txBody>
      </p:sp>
      <p:pic>
        <p:nvPicPr>
          <p:cNvPr id="7" name="Content Placeholder 4" descr="Screenshot (273).png"/>
          <p:cNvPicPr>
            <a:picLocks noChangeAspect="1"/>
          </p:cNvPicPr>
          <p:nvPr/>
        </p:nvPicPr>
        <p:blipFill>
          <a:blip r:embed="rId2"/>
          <a:srcRect l="7383" t="30936" r="8271" b="12241"/>
          <a:stretch>
            <a:fillRect/>
          </a:stretch>
        </p:blipFill>
        <p:spPr>
          <a:xfrm>
            <a:off x="571472" y="2500306"/>
            <a:ext cx="7729195" cy="29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IN"/>
          </a:p>
          <a:p>
            <a:pPr lvl="1"/>
            <a:endParaRPr lang="en-IN"/>
          </a:p>
          <a:p>
            <a:r>
              <a:rPr lang="en-IN"/>
              <a:t>The term was coined by Nick Szabo a computer scientist and cryptographer in 1996</a:t>
            </a:r>
          </a:p>
          <a:p>
            <a:endParaRPr lang="en-IN"/>
          </a:p>
          <a:p>
            <a:r>
              <a:rPr lang="en-IN"/>
              <a:t>Szabo claimed that smart contracts can be realized with the help of a public ledger.</a:t>
            </a:r>
          </a:p>
          <a:p>
            <a:endParaRPr lang="en-IN"/>
          </a:p>
          <a:p>
            <a:r>
              <a:rPr lang="en-IN"/>
              <a:t>Block chain can be a pioneering technology to realize smart contracts</a:t>
            </a:r>
          </a:p>
          <a:p>
            <a:endParaRPr lang="en-IN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>
                <a:latin typeface="Times New Roman" pitchFamily="18" charset="0"/>
                <a:cs typeface="Times New Roman" pitchFamily="18" charset="0"/>
              </a:rPr>
              <a:t>Smart Contracts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4" y="1700808"/>
            <a:ext cx="8488432" cy="46841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Contracts in a Centralized Platform - </a:t>
            </a:r>
            <a:r>
              <a:rPr lang="en-US" err="1"/>
              <a:t>Crowdfunding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63888" y="1628800"/>
            <a:ext cx="5427712" cy="5229200"/>
          </a:xfrm>
        </p:spPr>
        <p:txBody>
          <a:bodyPr>
            <a:normAutofit lnSpcReduction="10000"/>
          </a:bodyPr>
          <a:lstStyle/>
          <a:p>
            <a:r>
              <a:rPr lang="en-US"/>
              <a:t>Both the product team and the supporters need to trust the crowd funding platform</a:t>
            </a:r>
          </a:p>
          <a:p>
            <a:r>
              <a:rPr lang="en-US"/>
              <a:t>The product team expects the money to be get paid based on the project progress</a:t>
            </a:r>
          </a:p>
          <a:p>
            <a:r>
              <a:rPr lang="en-US"/>
              <a:t>The supporters expect the money to go to the project</a:t>
            </a:r>
          </a:p>
          <a:p>
            <a:r>
              <a:rPr lang="en-US"/>
              <a:t>However, the crowd funding platform, the middleman, takes significant charge to manage the entire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Crowdfunding</a:t>
            </a:r>
            <a:r>
              <a:rPr lang="en-US"/>
              <a:t> Platform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8" y="1844824"/>
            <a:ext cx="329704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6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endParaRPr lang="en-IN">
              <a:cs typeface="Lucida Sans Unicode"/>
            </a:endParaRPr>
          </a:p>
        </p:txBody>
      </p:sp>
      <p:pic>
        <p:nvPicPr>
          <p:cNvPr id="1026" name="Picture 2" descr="C:\Users\LENOVO\Downloads\Capture7 (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278116" cy="192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9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9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1480555"/>
            <a:ext cx="8229600" cy="36023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Crowd funding Platform using Smart Contracts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301208"/>
            <a:ext cx="868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contract is written in a code which is available to all the stakeholders</a:t>
            </a:r>
          </a:p>
          <a:p>
            <a:pPr marL="285750" indent="-285750">
              <a:buFontTx/>
              <a:buChar char="-"/>
            </a:pPr>
            <a:r>
              <a:rPr lang="en-US" sz="2000"/>
              <a:t>The supporters  and the product team –</a:t>
            </a:r>
          </a:p>
          <a:p>
            <a:pPr marL="285750" indent="-285750">
              <a:buFontTx/>
              <a:buChar char="-"/>
            </a:pPr>
            <a:r>
              <a:rPr lang="en-US" sz="2000"/>
              <a:t>Do you see an application of  </a:t>
            </a:r>
            <a:r>
              <a:rPr lang="en-US" sz="2000" err="1"/>
              <a:t>Blockchain</a:t>
            </a:r>
            <a:r>
              <a:rPr lang="en-US" sz="2000"/>
              <a:t> here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75564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49" y="1734249"/>
            <a:ext cx="6925901" cy="241483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Crowd funding Platform using Smart Contracts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9049" y="4149080"/>
            <a:ext cx="713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If certain goals of the project are reached, then the code automatically transfers the money from supporters to the production team</a:t>
            </a:r>
          </a:p>
        </p:txBody>
      </p:sp>
    </p:spTree>
    <p:extLst>
      <p:ext uri="{BB962C8B-B14F-4D97-AF65-F5344CB8AC3E}">
        <p14:creationId xmlns:p14="http://schemas.microsoft.com/office/powerpoint/2010/main" val="1073865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Smart Contracts – The Advantage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2976" y="1700808"/>
            <a:ext cx="8229600" cy="4525963"/>
          </a:xfrm>
        </p:spPr>
        <p:txBody>
          <a:bodyPr vert="horz" lIns="91440" tIns="45720" rIns="91440" bIns="45720" anchor="t">
            <a:normAutofit lnSpcReduction="10000"/>
          </a:bodyPr>
          <a:lstStyle/>
          <a:p>
            <a:pPr indent="-255905"/>
            <a:r>
              <a:rPr lang="en-US" b="1"/>
              <a:t>Immutable: </a:t>
            </a:r>
            <a:r>
              <a:rPr lang="en-US"/>
              <a:t>No party will be able to change the contract once it is fixed and written to the public ledger(the Blockchain)</a:t>
            </a:r>
          </a:p>
          <a:p>
            <a:pPr indent="-255905"/>
            <a:r>
              <a:rPr lang="en-US" b="1"/>
              <a:t>Distributed</a:t>
            </a:r>
            <a:r>
              <a:rPr lang="en-US"/>
              <a:t>: All the steps of the contract can be validated by every participating party –no one claim later that the contract was not validated</a:t>
            </a:r>
            <a:endParaRPr lang="en-US" b="1">
              <a:cs typeface="Lucida Sans Unicode"/>
            </a:endParaRPr>
          </a:p>
          <a:p>
            <a:pPr indent="-255905"/>
            <a:r>
              <a:rPr lang="en-US" b="1"/>
              <a:t>Why Blockchain?</a:t>
            </a:r>
            <a:endParaRPr lang="en-US" b="1">
              <a:cs typeface="Lucida Sans Unicode"/>
            </a:endParaRPr>
          </a:p>
          <a:p>
            <a:pPr indent="-255905"/>
            <a:r>
              <a:rPr lang="en-US" b="1"/>
              <a:t>-</a:t>
            </a:r>
            <a:r>
              <a:rPr lang="en-US"/>
              <a:t>The blocks are immutable</a:t>
            </a:r>
            <a:endParaRPr lang="en-US">
              <a:cs typeface="Lucida Sans Unicode"/>
            </a:endParaRPr>
          </a:p>
          <a:p>
            <a:pPr indent="-255905"/>
            <a:r>
              <a:rPr lang="en-US" b="1"/>
              <a:t>-</a:t>
            </a:r>
            <a:r>
              <a:rPr lang="en-US"/>
              <a:t>The information is open –Every one can check and validate.</a:t>
            </a:r>
            <a:endParaRPr lang="en-US">
              <a:cs typeface="Lucida Sans Unicode"/>
            </a:endParaRPr>
          </a:p>
          <a:p>
            <a:pPr indent="-255905"/>
            <a:endParaRPr lang="en-US"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26500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E2B8EF-93F4-9236-30EC-3E479950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04896-5239-37B6-E77E-7D093E65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4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1" y="42682"/>
            <a:ext cx="8873239" cy="67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7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430"/>
            <a:ext cx="8229600" cy="40133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Contracts Platforms</a:t>
            </a:r>
          </a:p>
        </p:txBody>
      </p:sp>
    </p:spTree>
    <p:extLst>
      <p:ext uri="{BB962C8B-B14F-4D97-AF65-F5344CB8AC3E}">
        <p14:creationId xmlns:p14="http://schemas.microsoft.com/office/powerpoint/2010/main" val="1084385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What is Ethereum? 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Ethereum is an open platform that enables developers to build and deploy decentralized applications such as smart contracts and other complex legal and financial applications. </a:t>
            </a:r>
          </a:p>
          <a:p>
            <a:pPr lvl="1"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Ethereum is now currently the cryptocurrency with the second highest coin market cap and is expected by some to surpass Bitcoin as both a valued investment and as the world’s most popular cryptocurrency</a:t>
            </a:r>
          </a:p>
        </p:txBody>
      </p:sp>
    </p:spTree>
    <p:extLst>
      <p:ext uri="{BB962C8B-B14F-4D97-AF65-F5344CB8AC3E}">
        <p14:creationId xmlns:p14="http://schemas.microsoft.com/office/powerpoint/2010/main" val="4273354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Why  Ethereum?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Uptime , Security , Almost Free , Transparency , Micro payments, DAOs, Consensus applications, governance Identity / Reputation Services.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There are several popular clients to work with the Ethereum blockchain. They are: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eth – a client written in C++ </a:t>
            </a:r>
          </a:p>
          <a:p>
            <a:pPr lvl="1" algn="just"/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– a client written in Go </a:t>
            </a:r>
          </a:p>
          <a:p>
            <a:pPr lvl="1" algn="just"/>
            <a:r>
              <a:rPr lang="en-US" sz="2000" err="1">
                <a:latin typeface="Times New Roman" pitchFamily="18" charset="0"/>
                <a:cs typeface="Times New Roman" pitchFamily="18" charset="0"/>
              </a:rPr>
              <a:t>pyethapp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– a client written in Python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Parity – a client written in Rust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Mantis – a client written in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Scala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Harmony – a client written in Java</a:t>
            </a:r>
          </a:p>
          <a:p>
            <a:pPr lvl="1" algn="just"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27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IN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just"/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is a go-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ethereum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client multipurpose command line tool that runs a full Ethereum node implemented in Go.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It offers three interfaces: the command line subcommands and options, a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Json-rpc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server and an interactive console.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It will connect to the existing live blockchain or create its own, depending on provided settings.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By installing and running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, we can take part in the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ethereum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frontier live network and we can participating in making the Ethereum network better and stronger. </a:t>
            </a:r>
          </a:p>
        </p:txBody>
      </p:sp>
    </p:spTree>
    <p:extLst>
      <p:ext uri="{BB962C8B-B14F-4D97-AF65-F5344CB8AC3E}">
        <p14:creationId xmlns:p14="http://schemas.microsoft.com/office/powerpoint/2010/main" val="3937679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2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533525"/>
            <a:ext cx="78390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288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166813"/>
            <a:ext cx="65055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02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ENOVO\Downloads\Capture2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981324"/>
            <a:ext cx="6209555" cy="15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54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 descr="C:\Users\LENOVO\Downloads\Capture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" y="2638222"/>
            <a:ext cx="8229600" cy="22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2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Fast and cheap</a:t>
            </a:r>
          </a:p>
          <a:p>
            <a:r>
              <a:rPr lang="en-US"/>
              <a:t>Easy to use</a:t>
            </a:r>
          </a:p>
          <a:p>
            <a:r>
              <a:rPr lang="en-US"/>
              <a:t>Free to transfer and hold</a:t>
            </a:r>
          </a:p>
          <a:p>
            <a:r>
              <a:rPr lang="en-US"/>
              <a:t>Decentralized control</a:t>
            </a:r>
          </a:p>
          <a:p>
            <a:r>
              <a:rPr lang="en-US"/>
              <a:t>Privacy and Security</a:t>
            </a:r>
          </a:p>
          <a:p>
            <a:r>
              <a:rPr lang="en-US"/>
              <a:t>Transparency is maintained through public ledger system.</a:t>
            </a:r>
          </a:p>
          <a:p>
            <a:r>
              <a:rPr lang="en-US"/>
              <a:t>Reduced Fraud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use crypto currency ?</a:t>
            </a:r>
          </a:p>
        </p:txBody>
      </p:sp>
    </p:spTree>
    <p:extLst>
      <p:ext uri="{BB962C8B-B14F-4D97-AF65-F5344CB8AC3E}">
        <p14:creationId xmlns:p14="http://schemas.microsoft.com/office/powerpoint/2010/main" val="1452143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LENOVO\Downloads\Capture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5" y="1876958"/>
            <a:ext cx="7087589" cy="37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39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LENOVO\Downloads\Capture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32" y="1743590"/>
            <a:ext cx="7068536" cy="400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9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LENOVO\Downloads\Captur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166132"/>
            <a:ext cx="5619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5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LENOVO\Downloads\Capture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3916"/>
            <a:ext cx="8229600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94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ENOVO\Downloads\Capture3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20" y="2229625"/>
            <a:ext cx="6203498" cy="12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LENOVO\Downloads\Captur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18" y="3521980"/>
            <a:ext cx="6096385" cy="202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148478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HOW SMART CONTRACT WORKS?</a:t>
            </a: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12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ENOVO\Downloads\Capture5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81" y="1821061"/>
            <a:ext cx="6402387" cy="99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ENOVO\Downloads\capture7 (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698477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63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NOVO\Downloads\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752725"/>
            <a:ext cx="46672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27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ownloads\Captur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5976664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5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ownloads\Capture10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26" y="896123"/>
            <a:ext cx="8539548" cy="527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5D4A8-9F03-4A48-DADF-B5C9EC28080A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426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NOVO\Downloads\Captur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9" y="171965"/>
            <a:ext cx="8816588" cy="49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25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crypto currencies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60804"/>
              </p:ext>
            </p:extLst>
          </p:nvPr>
        </p:nvGraphicFramePr>
        <p:xfrm>
          <a:off x="251520" y="1397000"/>
          <a:ext cx="8686800" cy="5375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621"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62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Bitcoin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First c.c. used SHA-256 as hashing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62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April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Name 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Decentralized DNS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8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Oct</a:t>
                      </a:r>
                      <a:r>
                        <a:rPr lang="en-US" sz="2000" baseline="0"/>
                        <a:t> 2011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Litecoin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First successful script </a:t>
                      </a:r>
                      <a:r>
                        <a:rPr lang="en-US" sz="2000" err="1"/>
                        <a:t>cryptocurrency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62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Peercoin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First use of POW and POS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62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Early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Monero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Uses </a:t>
                      </a:r>
                      <a:r>
                        <a:rPr lang="en-US" sz="2000" err="1"/>
                        <a:t>CryptoNote</a:t>
                      </a:r>
                      <a:r>
                        <a:rPr lang="en-US" sz="2000" baseline="0"/>
                        <a:t> Protocol ,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2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err="1"/>
                        <a:t>Capricoin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Improved and more user Friendly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526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\Downloads\Captur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" y="935252"/>
            <a:ext cx="8972076" cy="51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92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ENOVO\Downloads\Captur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5716587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NOVO\Downloads\Captur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" y="1329228"/>
            <a:ext cx="8391356" cy="44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35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25400"/>
            <a:ext cx="9107931" cy="6858000"/>
            <a:chOff x="0" y="0"/>
            <a:chExt cx="9107931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436108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2772" y="1466800"/>
              <a:ext cx="5130800" cy="62230"/>
            </a:xfrm>
            <a:custGeom>
              <a:avLst/>
              <a:gdLst/>
              <a:ahLst/>
              <a:cxnLst/>
              <a:rect l="l" t="t" r="r" b="b"/>
              <a:pathLst>
                <a:path w="5130800" h="62230">
                  <a:moveTo>
                    <a:pt x="5130546" y="0"/>
                  </a:moveTo>
                  <a:lnTo>
                    <a:pt x="0" y="0"/>
                  </a:lnTo>
                  <a:lnTo>
                    <a:pt x="0" y="61771"/>
                  </a:lnTo>
                  <a:lnTo>
                    <a:pt x="5130546" y="61771"/>
                  </a:lnTo>
                  <a:lnTo>
                    <a:pt x="513054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73317" y="766572"/>
              <a:ext cx="700405" cy="762000"/>
            </a:xfrm>
            <a:custGeom>
              <a:avLst/>
              <a:gdLst/>
              <a:ahLst/>
              <a:cxnLst/>
              <a:rect l="l" t="t" r="r" b="b"/>
              <a:pathLst>
                <a:path w="700404" h="762000">
                  <a:moveTo>
                    <a:pt x="700278" y="0"/>
                  </a:moveTo>
                  <a:lnTo>
                    <a:pt x="0" y="700277"/>
                  </a:lnTo>
                  <a:lnTo>
                    <a:pt x="0" y="762000"/>
                  </a:lnTo>
                  <a:lnTo>
                    <a:pt x="700278" y="61722"/>
                  </a:lnTo>
                  <a:lnTo>
                    <a:pt x="700278" y="0"/>
                  </a:lnTo>
                  <a:close/>
                </a:path>
              </a:pathLst>
            </a:custGeom>
            <a:solidFill>
              <a:srgbClr val="BE63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772" y="766572"/>
              <a:ext cx="5831205" cy="700405"/>
            </a:xfrm>
            <a:custGeom>
              <a:avLst/>
              <a:gdLst/>
              <a:ahLst/>
              <a:cxnLst/>
              <a:rect l="l" t="t" r="r" b="b"/>
              <a:pathLst>
                <a:path w="5831205" h="700405">
                  <a:moveTo>
                    <a:pt x="5830824" y="0"/>
                  </a:moveTo>
                  <a:lnTo>
                    <a:pt x="700278" y="0"/>
                  </a:lnTo>
                  <a:lnTo>
                    <a:pt x="0" y="700277"/>
                  </a:lnTo>
                  <a:lnTo>
                    <a:pt x="5130545" y="700277"/>
                  </a:lnTo>
                  <a:lnTo>
                    <a:pt x="5830824" y="0"/>
                  </a:lnTo>
                  <a:close/>
                </a:path>
              </a:pathLst>
            </a:custGeom>
            <a:solidFill>
              <a:srgbClr val="F095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772" y="766572"/>
              <a:ext cx="5831205" cy="762000"/>
            </a:xfrm>
            <a:custGeom>
              <a:avLst/>
              <a:gdLst/>
              <a:ahLst/>
              <a:cxnLst/>
              <a:rect l="l" t="t" r="r" b="b"/>
              <a:pathLst>
                <a:path w="5831205" h="762000">
                  <a:moveTo>
                    <a:pt x="0" y="700277"/>
                  </a:moveTo>
                  <a:lnTo>
                    <a:pt x="700278" y="0"/>
                  </a:lnTo>
                  <a:lnTo>
                    <a:pt x="5830824" y="0"/>
                  </a:lnTo>
                  <a:lnTo>
                    <a:pt x="5830824" y="61722"/>
                  </a:lnTo>
                  <a:lnTo>
                    <a:pt x="5130545" y="762000"/>
                  </a:lnTo>
                  <a:lnTo>
                    <a:pt x="0" y="762000"/>
                  </a:lnTo>
                  <a:lnTo>
                    <a:pt x="0" y="700277"/>
                  </a:lnTo>
                  <a:close/>
                </a:path>
                <a:path w="5831205" h="762000">
                  <a:moveTo>
                    <a:pt x="0" y="700277"/>
                  </a:moveTo>
                  <a:lnTo>
                    <a:pt x="5130545" y="700277"/>
                  </a:lnTo>
                  <a:lnTo>
                    <a:pt x="5830824" y="0"/>
                  </a:lnTo>
                </a:path>
                <a:path w="5831205" h="762000">
                  <a:moveTo>
                    <a:pt x="5130545" y="700277"/>
                  </a:moveTo>
                  <a:lnTo>
                    <a:pt x="5130545" y="762000"/>
                  </a:lnTo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66971" y="795527"/>
              <a:ext cx="5140452" cy="4021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6971" y="795527"/>
              <a:ext cx="5140960" cy="4022090"/>
            </a:xfrm>
            <a:custGeom>
              <a:avLst/>
              <a:gdLst/>
              <a:ahLst/>
              <a:cxnLst/>
              <a:rect l="l" t="t" r="r" b="b"/>
              <a:pathLst>
                <a:path w="5140959" h="4022090">
                  <a:moveTo>
                    <a:pt x="0" y="3695827"/>
                  </a:moveTo>
                  <a:lnTo>
                    <a:pt x="3695827" y="0"/>
                  </a:lnTo>
                  <a:lnTo>
                    <a:pt x="5140452" y="0"/>
                  </a:lnTo>
                  <a:lnTo>
                    <a:pt x="5140452" y="326009"/>
                  </a:lnTo>
                  <a:lnTo>
                    <a:pt x="1444625" y="4021836"/>
                  </a:lnTo>
                  <a:lnTo>
                    <a:pt x="0" y="4021836"/>
                  </a:lnTo>
                  <a:lnTo>
                    <a:pt x="0" y="3695827"/>
                  </a:lnTo>
                  <a:close/>
                </a:path>
                <a:path w="5140959" h="4022090">
                  <a:moveTo>
                    <a:pt x="0" y="3695827"/>
                  </a:moveTo>
                  <a:lnTo>
                    <a:pt x="1444625" y="3695827"/>
                  </a:lnTo>
                  <a:lnTo>
                    <a:pt x="5140452" y="0"/>
                  </a:lnTo>
                </a:path>
                <a:path w="5140959" h="4022090">
                  <a:moveTo>
                    <a:pt x="1444625" y="3695827"/>
                  </a:moveTo>
                  <a:lnTo>
                    <a:pt x="1444625" y="4021836"/>
                  </a:lnTo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868" y="1578863"/>
              <a:ext cx="5945124" cy="8077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868" y="1578863"/>
              <a:ext cx="5945505" cy="807720"/>
            </a:xfrm>
            <a:custGeom>
              <a:avLst/>
              <a:gdLst/>
              <a:ahLst/>
              <a:cxnLst/>
              <a:rect l="l" t="t" r="r" b="b"/>
              <a:pathLst>
                <a:path w="5945505" h="807719">
                  <a:moveTo>
                    <a:pt x="0" y="742188"/>
                  </a:moveTo>
                  <a:lnTo>
                    <a:pt x="742238" y="0"/>
                  </a:lnTo>
                  <a:lnTo>
                    <a:pt x="5945124" y="0"/>
                  </a:lnTo>
                  <a:lnTo>
                    <a:pt x="5945124" y="65532"/>
                  </a:lnTo>
                  <a:lnTo>
                    <a:pt x="5202936" y="807719"/>
                  </a:lnTo>
                  <a:lnTo>
                    <a:pt x="0" y="807719"/>
                  </a:lnTo>
                  <a:lnTo>
                    <a:pt x="0" y="742188"/>
                  </a:lnTo>
                  <a:close/>
                </a:path>
                <a:path w="5945505" h="807719">
                  <a:moveTo>
                    <a:pt x="0" y="742188"/>
                  </a:moveTo>
                  <a:lnTo>
                    <a:pt x="5202936" y="742188"/>
                  </a:lnTo>
                  <a:lnTo>
                    <a:pt x="5945124" y="0"/>
                  </a:lnTo>
                </a:path>
                <a:path w="5945505" h="807719">
                  <a:moveTo>
                    <a:pt x="5202936" y="742188"/>
                  </a:moveTo>
                  <a:lnTo>
                    <a:pt x="5202936" y="807719"/>
                  </a:lnTo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8836" y="1156717"/>
            <a:ext cx="104241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Front-end  </a:t>
            </a:r>
            <a:r>
              <a:rPr sz="1400" spc="-10">
                <a:latin typeface="Carlito"/>
                <a:cs typeface="Carlito"/>
              </a:rPr>
              <a:t>(</a:t>
            </a:r>
            <a:r>
              <a:rPr sz="1400" spc="-5">
                <a:latin typeface="Carlito"/>
                <a:cs typeface="Carlito"/>
              </a:rPr>
              <a:t>HTM</a:t>
            </a:r>
            <a:r>
              <a:rPr sz="1400">
                <a:latin typeface="Carlito"/>
                <a:cs typeface="Carlito"/>
              </a:rPr>
              <a:t>L-</a:t>
            </a:r>
            <a:r>
              <a:rPr sz="1400" spc="-5">
                <a:latin typeface="Carlito"/>
                <a:cs typeface="Carlito"/>
              </a:rPr>
              <a:t>CS</a:t>
            </a:r>
            <a:r>
              <a:rPr sz="1400" spc="5">
                <a:latin typeface="Carlito"/>
                <a:cs typeface="Carlito"/>
              </a:rPr>
              <a:t>S</a:t>
            </a:r>
            <a:r>
              <a:rPr sz="1400">
                <a:latin typeface="Carlito"/>
                <a:cs typeface="Carlito"/>
              </a:rPr>
              <a:t>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63368" y="1146555"/>
            <a:ext cx="99669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Back-end  </a:t>
            </a:r>
            <a:r>
              <a:rPr sz="1400" spc="-15">
                <a:latin typeface="Carlito"/>
                <a:cs typeface="Carlito"/>
              </a:rPr>
              <a:t>(Java</a:t>
            </a:r>
            <a:r>
              <a:rPr sz="1400" spc="-4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script)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6726" y="1131995"/>
            <a:ext cx="191147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Contracts SW</a:t>
            </a:r>
            <a:r>
              <a:rPr sz="1400" spc="-8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language  </a:t>
            </a:r>
            <a:r>
              <a:rPr sz="1400" spc="-10">
                <a:latin typeface="Carlito"/>
                <a:cs typeface="Carlito"/>
              </a:rPr>
              <a:t>(Solidity,</a:t>
            </a:r>
            <a:r>
              <a:rPr sz="1400" spc="-2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Serpent)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3288" y="2211833"/>
            <a:ext cx="143588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>
                <a:latin typeface="Carlito"/>
                <a:cs typeface="Carlito"/>
              </a:rPr>
              <a:t>Ethereum  (</a:t>
            </a:r>
            <a:r>
              <a:rPr sz="1400" spc="-5">
                <a:latin typeface="Carlito"/>
                <a:cs typeface="Carlito"/>
              </a:rPr>
              <a:t>De</a:t>
            </a:r>
            <a:r>
              <a:rPr sz="1400" spc="-10">
                <a:latin typeface="Carlito"/>
                <a:cs typeface="Carlito"/>
              </a:rPr>
              <a:t>c</a:t>
            </a:r>
            <a:r>
              <a:rPr sz="1400">
                <a:latin typeface="Carlito"/>
                <a:cs typeface="Carlito"/>
              </a:rPr>
              <a:t>e</a:t>
            </a:r>
            <a:r>
              <a:rPr sz="1400" spc="-20">
                <a:latin typeface="Carlito"/>
                <a:cs typeface="Carlito"/>
              </a:rPr>
              <a:t>n</a:t>
            </a:r>
            <a:r>
              <a:rPr sz="1400">
                <a:latin typeface="Carlito"/>
                <a:cs typeface="Carlito"/>
              </a:rPr>
              <a:t>t</a:t>
            </a:r>
            <a:r>
              <a:rPr sz="1400" spc="-25">
                <a:latin typeface="Carlito"/>
                <a:cs typeface="Carlito"/>
              </a:rPr>
              <a:t>r</a:t>
            </a:r>
            <a:r>
              <a:rPr sz="1400">
                <a:latin typeface="Carlito"/>
                <a:cs typeface="Carlito"/>
              </a:rPr>
              <a:t>ali</a:t>
            </a:r>
            <a:r>
              <a:rPr sz="1400" spc="-40">
                <a:latin typeface="Carlito"/>
                <a:cs typeface="Carlito"/>
              </a:rPr>
              <a:t>z</a:t>
            </a:r>
            <a:r>
              <a:rPr sz="1400">
                <a:latin typeface="Carlito"/>
                <a:cs typeface="Carlito"/>
              </a:rPr>
              <a:t>ed  </a:t>
            </a:r>
            <a:r>
              <a:rPr sz="1400" spc="-5">
                <a:latin typeface="Carlito"/>
                <a:cs typeface="Carlito"/>
              </a:rPr>
              <a:t>Computation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80006" y="2182536"/>
            <a:ext cx="1191997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Swarm  </a:t>
            </a:r>
            <a:r>
              <a:rPr sz="1400" spc="-10">
                <a:latin typeface="Carlito"/>
                <a:cs typeface="Carlito"/>
              </a:rPr>
              <a:t>(</a:t>
            </a:r>
            <a:r>
              <a:rPr sz="1400" spc="-5">
                <a:latin typeface="Carlito"/>
                <a:cs typeface="Carlito"/>
              </a:rPr>
              <a:t>D</a:t>
            </a:r>
            <a:r>
              <a:rPr sz="1400" spc="-10">
                <a:latin typeface="Carlito"/>
                <a:cs typeface="Carlito"/>
              </a:rPr>
              <a:t>ec</a:t>
            </a:r>
            <a:r>
              <a:rPr sz="1400" spc="-5">
                <a:latin typeface="Carlito"/>
                <a:cs typeface="Carlito"/>
              </a:rPr>
              <a:t>e</a:t>
            </a:r>
            <a:r>
              <a:rPr sz="1400" spc="-20">
                <a:latin typeface="Carlito"/>
                <a:cs typeface="Carlito"/>
              </a:rPr>
              <a:t>n</a:t>
            </a:r>
            <a:r>
              <a:rPr sz="1400">
                <a:latin typeface="Carlito"/>
                <a:cs typeface="Carlito"/>
              </a:rPr>
              <a:t>t</a:t>
            </a:r>
            <a:r>
              <a:rPr sz="1400" spc="-30">
                <a:latin typeface="Carlito"/>
                <a:cs typeface="Carlito"/>
              </a:rPr>
              <a:t>r</a:t>
            </a:r>
            <a:r>
              <a:rPr sz="1400">
                <a:latin typeface="Carlito"/>
                <a:cs typeface="Carlito"/>
              </a:rPr>
              <a:t>ali</a:t>
            </a:r>
            <a:r>
              <a:rPr sz="1400" spc="-45">
                <a:latin typeface="Carlito"/>
                <a:cs typeface="Carlito"/>
              </a:rPr>
              <a:t>z</a:t>
            </a:r>
            <a:r>
              <a:rPr sz="1400" spc="-5">
                <a:latin typeface="Carlito"/>
                <a:cs typeface="Carlito"/>
              </a:rPr>
              <a:t>e</a:t>
            </a:r>
            <a:r>
              <a:rPr sz="1400">
                <a:latin typeface="Carlito"/>
                <a:cs typeface="Carlito"/>
              </a:rPr>
              <a:t>d  </a:t>
            </a:r>
            <a:r>
              <a:rPr sz="1400" spc="-10">
                <a:latin typeface="Carlito"/>
                <a:cs typeface="Carlito"/>
              </a:rPr>
              <a:t>Storage)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" name="object 18"/>
          <p:cNvGrpSpPr/>
          <p:nvPr/>
        </p:nvGrpSpPr>
        <p:grpSpPr>
          <a:xfrm>
            <a:off x="80519" y="1258823"/>
            <a:ext cx="8507095" cy="5250180"/>
            <a:chOff x="80518" y="944117"/>
            <a:chExt cx="8507095" cy="3937635"/>
          </a:xfrm>
        </p:grpSpPr>
        <p:sp>
          <p:nvSpPr>
            <p:cNvPr id="19" name="object 19"/>
            <p:cNvSpPr/>
            <p:nvPr/>
          </p:nvSpPr>
          <p:spPr>
            <a:xfrm>
              <a:off x="5513323" y="944117"/>
              <a:ext cx="3073907" cy="30566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88052" y="3688689"/>
              <a:ext cx="921004" cy="6851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68" y="4809800"/>
              <a:ext cx="3408045" cy="66040"/>
            </a:xfrm>
            <a:custGeom>
              <a:avLst/>
              <a:gdLst/>
              <a:ahLst/>
              <a:cxnLst/>
              <a:rect l="l" t="t" r="r" b="b"/>
              <a:pathLst>
                <a:path w="3408045" h="66039">
                  <a:moveTo>
                    <a:pt x="3407664" y="0"/>
                  </a:moveTo>
                  <a:lnTo>
                    <a:pt x="0" y="0"/>
                  </a:lnTo>
                  <a:lnTo>
                    <a:pt x="0" y="65474"/>
                  </a:lnTo>
                  <a:lnTo>
                    <a:pt x="3407664" y="65474"/>
                  </a:lnTo>
                  <a:lnTo>
                    <a:pt x="3407664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4532" y="4067555"/>
              <a:ext cx="742315" cy="807720"/>
            </a:xfrm>
            <a:custGeom>
              <a:avLst/>
              <a:gdLst/>
              <a:ahLst/>
              <a:cxnLst/>
              <a:rect l="l" t="t" r="r" b="b"/>
              <a:pathLst>
                <a:path w="742314" h="807720">
                  <a:moveTo>
                    <a:pt x="742188" y="0"/>
                  </a:moveTo>
                  <a:lnTo>
                    <a:pt x="0" y="742238"/>
                  </a:lnTo>
                  <a:lnTo>
                    <a:pt x="0" y="807720"/>
                  </a:lnTo>
                  <a:lnTo>
                    <a:pt x="742188" y="65468"/>
                  </a:lnTo>
                  <a:lnTo>
                    <a:pt x="742188" y="0"/>
                  </a:lnTo>
                  <a:close/>
                </a:path>
              </a:pathLst>
            </a:custGeom>
            <a:solidFill>
              <a:srgbClr val="8D88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868" y="4067555"/>
              <a:ext cx="4150360" cy="742315"/>
            </a:xfrm>
            <a:custGeom>
              <a:avLst/>
              <a:gdLst/>
              <a:ahLst/>
              <a:cxnLst/>
              <a:rect l="l" t="t" r="r" b="b"/>
              <a:pathLst>
                <a:path w="4150360" h="742314">
                  <a:moveTo>
                    <a:pt x="4149852" y="0"/>
                  </a:moveTo>
                  <a:lnTo>
                    <a:pt x="742238" y="0"/>
                  </a:lnTo>
                  <a:lnTo>
                    <a:pt x="0" y="742238"/>
                  </a:lnTo>
                  <a:lnTo>
                    <a:pt x="3407664" y="742238"/>
                  </a:lnTo>
                  <a:lnTo>
                    <a:pt x="4149852" y="0"/>
                  </a:lnTo>
                  <a:close/>
                </a:path>
              </a:pathLst>
            </a:custGeom>
            <a:solidFill>
              <a:srgbClr val="BE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868" y="4067555"/>
              <a:ext cx="4150360" cy="807720"/>
            </a:xfrm>
            <a:custGeom>
              <a:avLst/>
              <a:gdLst/>
              <a:ahLst/>
              <a:cxnLst/>
              <a:rect l="l" t="t" r="r" b="b"/>
              <a:pathLst>
                <a:path w="4150360" h="807720">
                  <a:moveTo>
                    <a:pt x="0" y="742238"/>
                  </a:moveTo>
                  <a:lnTo>
                    <a:pt x="742238" y="0"/>
                  </a:lnTo>
                  <a:lnTo>
                    <a:pt x="4149852" y="0"/>
                  </a:lnTo>
                  <a:lnTo>
                    <a:pt x="4149852" y="65468"/>
                  </a:lnTo>
                  <a:lnTo>
                    <a:pt x="3407664" y="807720"/>
                  </a:lnTo>
                  <a:lnTo>
                    <a:pt x="0" y="807720"/>
                  </a:lnTo>
                  <a:lnTo>
                    <a:pt x="0" y="742238"/>
                  </a:lnTo>
                  <a:close/>
                </a:path>
                <a:path w="4150360" h="807720">
                  <a:moveTo>
                    <a:pt x="0" y="742238"/>
                  </a:moveTo>
                  <a:lnTo>
                    <a:pt x="3407664" y="742238"/>
                  </a:lnTo>
                  <a:lnTo>
                    <a:pt x="4149852" y="0"/>
                  </a:lnTo>
                </a:path>
                <a:path w="4150360" h="807720">
                  <a:moveTo>
                    <a:pt x="3407664" y="742238"/>
                  </a:moveTo>
                  <a:lnTo>
                    <a:pt x="3407664" y="807720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60065" y="2151550"/>
            <a:ext cx="1282826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>
                <a:latin typeface="Carlito"/>
                <a:cs typeface="Carlito"/>
              </a:rPr>
              <a:t>Whisper  </a:t>
            </a:r>
            <a:r>
              <a:rPr sz="1400" spc="-10">
                <a:latin typeface="Carlito"/>
                <a:cs typeface="Carlito"/>
              </a:rPr>
              <a:t>(</a:t>
            </a:r>
            <a:r>
              <a:rPr sz="1400" spc="-5">
                <a:latin typeface="Carlito"/>
                <a:cs typeface="Carlito"/>
              </a:rPr>
              <a:t>De</a:t>
            </a:r>
            <a:r>
              <a:rPr sz="1400" spc="-10">
                <a:latin typeface="Carlito"/>
                <a:cs typeface="Carlito"/>
              </a:rPr>
              <a:t>c</a:t>
            </a:r>
            <a:r>
              <a:rPr sz="1400">
                <a:latin typeface="Carlito"/>
                <a:cs typeface="Carlito"/>
              </a:rPr>
              <a:t>e</a:t>
            </a:r>
            <a:r>
              <a:rPr sz="1400" spc="-20">
                <a:latin typeface="Carlito"/>
                <a:cs typeface="Carlito"/>
              </a:rPr>
              <a:t>n</a:t>
            </a:r>
            <a:r>
              <a:rPr sz="1400">
                <a:latin typeface="Carlito"/>
                <a:cs typeface="Carlito"/>
              </a:rPr>
              <a:t>t</a:t>
            </a:r>
            <a:r>
              <a:rPr sz="1400" spc="-25">
                <a:latin typeface="Carlito"/>
                <a:cs typeface="Carlito"/>
              </a:rPr>
              <a:t>r</a:t>
            </a:r>
            <a:r>
              <a:rPr sz="1400">
                <a:latin typeface="Carlito"/>
                <a:cs typeface="Carlito"/>
              </a:rPr>
              <a:t>ali</a:t>
            </a:r>
            <a:r>
              <a:rPr sz="1400" spc="-40">
                <a:latin typeface="Carlito"/>
                <a:cs typeface="Carlito"/>
              </a:rPr>
              <a:t>z</a:t>
            </a:r>
            <a:r>
              <a:rPr sz="1400">
                <a:latin typeface="Carlito"/>
                <a:cs typeface="Carlito"/>
              </a:rPr>
              <a:t>ed  Messaging)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25831" y="5452398"/>
            <a:ext cx="65714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Carlito"/>
                <a:cs typeface="Carlito"/>
              </a:rPr>
              <a:t>E</a:t>
            </a:r>
            <a:r>
              <a:rPr sz="1400" spc="-10">
                <a:latin typeface="Carlito"/>
                <a:cs typeface="Carlito"/>
              </a:rPr>
              <a:t>V</a:t>
            </a:r>
            <a:r>
              <a:rPr sz="1400">
                <a:latin typeface="Carlito"/>
                <a:cs typeface="Carlito"/>
              </a:rPr>
              <a:t>M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741043" y="5489380"/>
            <a:ext cx="105397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latin typeface="Carlito"/>
                <a:cs typeface="Carlito"/>
              </a:rPr>
              <a:t>Blockchain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8911" y="5423137"/>
            <a:ext cx="971932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>
                <a:latin typeface="Carlito"/>
                <a:cs typeface="Carlito"/>
              </a:rPr>
              <a:t>Accounts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3838" y="5932763"/>
            <a:ext cx="98018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rlito"/>
                <a:cs typeface="Carlito"/>
              </a:rPr>
              <a:t>Mi</a:t>
            </a:r>
            <a:r>
              <a:rPr sz="1400" spc="-5">
                <a:latin typeface="Carlito"/>
                <a:cs typeface="Carlito"/>
              </a:rPr>
              <a:t>n</a:t>
            </a:r>
            <a:r>
              <a:rPr sz="1400">
                <a:latin typeface="Carlito"/>
                <a:cs typeface="Carlito"/>
              </a:rPr>
              <a:t>ing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57201" y="5843762"/>
            <a:ext cx="1922805" cy="4494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spc="-5">
                <a:latin typeface="Carlito"/>
                <a:cs typeface="Carlito"/>
              </a:rPr>
              <a:t>Contracts</a:t>
            </a:r>
            <a:endParaRPr sz="1400">
              <a:latin typeface="Carlito"/>
              <a:cs typeface="Carlito"/>
            </a:endParaRPr>
          </a:p>
          <a:p>
            <a:pPr marL="739140">
              <a:lnSpc>
                <a:spcPts val="1660"/>
              </a:lnSpc>
            </a:pPr>
            <a:r>
              <a:rPr sz="1400" spc="-15">
                <a:latin typeface="Carlito"/>
                <a:cs typeface="Carlito"/>
              </a:rPr>
              <a:t>Transactions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0304" y="5084063"/>
            <a:ext cx="1716660" cy="235962"/>
          </a:xfrm>
          <a:prstGeom prst="rect">
            <a:avLst/>
          </a:prstGeom>
          <a:solidFill>
            <a:srgbClr val="C8C8C8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300" b="1" spc="-10">
                <a:latin typeface="Carlito"/>
                <a:cs typeface="Carlito"/>
              </a:rPr>
              <a:t>Ethereum</a:t>
            </a:r>
            <a:r>
              <a:rPr sz="1300" b="1" spc="5">
                <a:latin typeface="Carlito"/>
                <a:cs typeface="Carlito"/>
              </a:rPr>
              <a:t> </a:t>
            </a:r>
            <a:r>
              <a:rPr sz="1300" b="1" spc="-10">
                <a:latin typeface="Carlito"/>
                <a:cs typeface="Carlito"/>
              </a:rPr>
              <a:t>Protocol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18" name="object 32"/>
          <p:cNvGrpSpPr/>
          <p:nvPr/>
        </p:nvGrpSpPr>
        <p:grpSpPr>
          <a:xfrm>
            <a:off x="130810" y="3762926"/>
            <a:ext cx="4964430" cy="1096433"/>
            <a:chOff x="130810" y="2822194"/>
            <a:chExt cx="4964430" cy="822325"/>
          </a:xfrm>
        </p:grpSpPr>
        <p:sp>
          <p:nvSpPr>
            <p:cNvPr id="33" name="object 33"/>
            <p:cNvSpPr/>
            <p:nvPr/>
          </p:nvSpPr>
          <p:spPr>
            <a:xfrm>
              <a:off x="137160" y="3572189"/>
              <a:ext cx="4208145" cy="66040"/>
            </a:xfrm>
            <a:custGeom>
              <a:avLst/>
              <a:gdLst/>
              <a:ahLst/>
              <a:cxnLst/>
              <a:rect l="l" t="t" r="r" b="b"/>
              <a:pathLst>
                <a:path w="4208145" h="66039">
                  <a:moveTo>
                    <a:pt x="4207891" y="0"/>
                  </a:moveTo>
                  <a:lnTo>
                    <a:pt x="0" y="0"/>
                  </a:lnTo>
                  <a:lnTo>
                    <a:pt x="0" y="65598"/>
                  </a:lnTo>
                  <a:lnTo>
                    <a:pt x="4207891" y="65598"/>
                  </a:lnTo>
                  <a:lnTo>
                    <a:pt x="420789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5050" y="2828544"/>
              <a:ext cx="743585" cy="809625"/>
            </a:xfrm>
            <a:custGeom>
              <a:avLst/>
              <a:gdLst/>
              <a:ahLst/>
              <a:cxnLst/>
              <a:rect l="l" t="t" r="r" b="b"/>
              <a:pathLst>
                <a:path w="743585" h="809625">
                  <a:moveTo>
                    <a:pt x="743585" y="0"/>
                  </a:moveTo>
                  <a:lnTo>
                    <a:pt x="0" y="743585"/>
                  </a:lnTo>
                  <a:lnTo>
                    <a:pt x="0" y="809244"/>
                  </a:lnTo>
                  <a:lnTo>
                    <a:pt x="743585" y="65658"/>
                  </a:lnTo>
                  <a:lnTo>
                    <a:pt x="743585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7160" y="2828544"/>
              <a:ext cx="4951730" cy="743585"/>
            </a:xfrm>
            <a:custGeom>
              <a:avLst/>
              <a:gdLst/>
              <a:ahLst/>
              <a:cxnLst/>
              <a:rect l="l" t="t" r="r" b="b"/>
              <a:pathLst>
                <a:path w="4951730" h="743585">
                  <a:moveTo>
                    <a:pt x="4951476" y="0"/>
                  </a:moveTo>
                  <a:lnTo>
                    <a:pt x="743635" y="0"/>
                  </a:lnTo>
                  <a:lnTo>
                    <a:pt x="0" y="743585"/>
                  </a:lnTo>
                  <a:lnTo>
                    <a:pt x="4207891" y="743585"/>
                  </a:lnTo>
                  <a:lnTo>
                    <a:pt x="4951476" y="0"/>
                  </a:lnTo>
                  <a:close/>
                </a:path>
              </a:pathLst>
            </a:custGeom>
            <a:solidFill>
              <a:srgbClr val="31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7160" y="2828544"/>
              <a:ext cx="4951730" cy="809625"/>
            </a:xfrm>
            <a:custGeom>
              <a:avLst/>
              <a:gdLst/>
              <a:ahLst/>
              <a:cxnLst/>
              <a:rect l="l" t="t" r="r" b="b"/>
              <a:pathLst>
                <a:path w="4951730" h="809625">
                  <a:moveTo>
                    <a:pt x="0" y="743585"/>
                  </a:moveTo>
                  <a:lnTo>
                    <a:pt x="743635" y="0"/>
                  </a:lnTo>
                  <a:lnTo>
                    <a:pt x="4951476" y="0"/>
                  </a:lnTo>
                  <a:lnTo>
                    <a:pt x="4951476" y="65658"/>
                  </a:lnTo>
                  <a:lnTo>
                    <a:pt x="4207891" y="809244"/>
                  </a:lnTo>
                  <a:lnTo>
                    <a:pt x="0" y="809244"/>
                  </a:lnTo>
                  <a:lnTo>
                    <a:pt x="0" y="743585"/>
                  </a:lnTo>
                  <a:close/>
                </a:path>
                <a:path w="4951730" h="809625">
                  <a:moveTo>
                    <a:pt x="0" y="743585"/>
                  </a:moveTo>
                  <a:lnTo>
                    <a:pt x="4207891" y="743585"/>
                  </a:lnTo>
                  <a:lnTo>
                    <a:pt x="4951476" y="0"/>
                  </a:lnTo>
                </a:path>
                <a:path w="4951730" h="809625">
                  <a:moveTo>
                    <a:pt x="4207891" y="743585"/>
                  </a:moveTo>
                  <a:lnTo>
                    <a:pt x="4207891" y="809244"/>
                  </a:lnTo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7201" y="3862494"/>
            <a:ext cx="2032507" cy="639278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36854" marR="5080" indent="13970">
              <a:lnSpc>
                <a:spcPts val="1520"/>
              </a:lnSpc>
              <a:spcBef>
                <a:spcPts val="285"/>
              </a:spcBef>
            </a:pPr>
            <a:r>
              <a:rPr sz="1400" spc="-5">
                <a:latin typeface="Carlito"/>
                <a:cs typeface="Carlito"/>
              </a:rPr>
              <a:t>Encrypted</a:t>
            </a:r>
            <a:r>
              <a:rPr sz="1400" spc="-4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Handshake  Encrypt</a:t>
            </a:r>
            <a:r>
              <a:rPr sz="1400" spc="-1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transport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ts val="1670"/>
              </a:lnSpc>
            </a:pPr>
            <a:r>
              <a:rPr sz="1400" spc="-5">
                <a:latin typeface="Carlito"/>
                <a:cs typeface="Carlito"/>
              </a:rPr>
              <a:t>Node</a:t>
            </a:r>
            <a:r>
              <a:rPr sz="1400" spc="-3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discovery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51251" y="3767836"/>
            <a:ext cx="2341879" cy="73738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716280" marR="5080" indent="53975">
              <a:lnSpc>
                <a:spcPts val="1540"/>
              </a:lnSpc>
              <a:spcBef>
                <a:spcPts val="270"/>
              </a:spcBef>
            </a:pPr>
            <a:r>
              <a:rPr sz="1400" spc="-10">
                <a:latin typeface="Carlito"/>
                <a:cs typeface="Carlito"/>
              </a:rPr>
              <a:t>Peer</a:t>
            </a:r>
            <a:r>
              <a:rPr sz="1400" spc="-50">
                <a:latin typeface="Carlito"/>
                <a:cs typeface="Carlito"/>
              </a:rPr>
              <a:t> </a:t>
            </a:r>
            <a:r>
              <a:rPr sz="1400" spc="-10">
                <a:latin typeface="Carlito"/>
                <a:cs typeface="Carlito"/>
              </a:rPr>
              <a:t>reputation  Peer</a:t>
            </a:r>
            <a:r>
              <a:rPr sz="1400" spc="-30">
                <a:latin typeface="Carlito"/>
                <a:cs typeface="Carlito"/>
              </a:rPr>
              <a:t> </a:t>
            </a:r>
            <a:r>
              <a:rPr sz="1400" spc="-15">
                <a:latin typeface="Carlito"/>
                <a:cs typeface="Carlito"/>
              </a:rPr>
              <a:t>preference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400" spc="-5">
                <a:latin typeface="Carlito"/>
                <a:cs typeface="Carlito"/>
              </a:rPr>
              <a:t>P2P</a:t>
            </a:r>
            <a:r>
              <a:rPr sz="1400" spc="-1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networking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89989" y="3480816"/>
            <a:ext cx="2046859" cy="235321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300" b="1" spc="-10">
                <a:latin typeface="Carlito"/>
                <a:cs typeface="Carlito"/>
              </a:rPr>
              <a:t>Ethereum</a:t>
            </a:r>
            <a:r>
              <a:rPr sz="1300" b="1" spc="20">
                <a:latin typeface="Carlito"/>
                <a:cs typeface="Carlito"/>
              </a:rPr>
              <a:t> </a:t>
            </a:r>
            <a:r>
              <a:rPr sz="1300" b="1" spc="-10">
                <a:latin typeface="Carlito"/>
                <a:cs typeface="Carlito"/>
              </a:rPr>
              <a:t>Networking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47186" y="1861311"/>
            <a:ext cx="700405" cy="645160"/>
          </a:xfrm>
          <a:custGeom>
            <a:avLst/>
            <a:gdLst/>
            <a:ahLst/>
            <a:cxnLst/>
            <a:rect l="l" t="t" r="r" b="b"/>
            <a:pathLst>
              <a:path w="700404" h="483869">
                <a:moveTo>
                  <a:pt x="116474" y="243840"/>
                </a:moveTo>
                <a:lnTo>
                  <a:pt x="106316" y="243840"/>
                </a:lnTo>
                <a:lnTo>
                  <a:pt x="95885" y="245110"/>
                </a:lnTo>
                <a:lnTo>
                  <a:pt x="85074" y="247650"/>
                </a:lnTo>
                <a:lnTo>
                  <a:pt x="73787" y="251460"/>
                </a:lnTo>
                <a:lnTo>
                  <a:pt x="62023" y="257810"/>
                </a:lnTo>
                <a:lnTo>
                  <a:pt x="49784" y="264160"/>
                </a:lnTo>
                <a:lnTo>
                  <a:pt x="6223" y="290830"/>
                </a:lnTo>
                <a:lnTo>
                  <a:pt x="3937" y="292100"/>
                </a:lnTo>
                <a:lnTo>
                  <a:pt x="2159" y="293370"/>
                </a:lnTo>
                <a:lnTo>
                  <a:pt x="1142" y="295910"/>
                </a:lnTo>
                <a:lnTo>
                  <a:pt x="0" y="299720"/>
                </a:lnTo>
                <a:lnTo>
                  <a:pt x="635" y="302260"/>
                </a:lnTo>
                <a:lnTo>
                  <a:pt x="105663" y="477520"/>
                </a:lnTo>
                <a:lnTo>
                  <a:pt x="108076" y="481330"/>
                </a:lnTo>
                <a:lnTo>
                  <a:pt x="110616" y="483870"/>
                </a:lnTo>
                <a:lnTo>
                  <a:pt x="119125" y="483870"/>
                </a:lnTo>
                <a:lnTo>
                  <a:pt x="121412" y="482600"/>
                </a:lnTo>
                <a:lnTo>
                  <a:pt x="162178" y="458470"/>
                </a:lnTo>
                <a:lnTo>
                  <a:pt x="171943" y="452120"/>
                </a:lnTo>
                <a:lnTo>
                  <a:pt x="124713" y="452120"/>
                </a:lnTo>
                <a:lnTo>
                  <a:pt x="35051" y="302260"/>
                </a:lnTo>
                <a:lnTo>
                  <a:pt x="60960" y="285750"/>
                </a:lnTo>
                <a:lnTo>
                  <a:pt x="70701" y="280670"/>
                </a:lnTo>
                <a:lnTo>
                  <a:pt x="79930" y="276860"/>
                </a:lnTo>
                <a:lnTo>
                  <a:pt x="88659" y="274320"/>
                </a:lnTo>
                <a:lnTo>
                  <a:pt x="96900" y="271780"/>
                </a:lnTo>
                <a:lnTo>
                  <a:pt x="177845" y="271780"/>
                </a:lnTo>
                <a:lnTo>
                  <a:pt x="171196" y="265430"/>
                </a:lnTo>
                <a:lnTo>
                  <a:pt x="162913" y="259080"/>
                </a:lnTo>
                <a:lnTo>
                  <a:pt x="154273" y="254000"/>
                </a:lnTo>
                <a:lnTo>
                  <a:pt x="145299" y="250190"/>
                </a:lnTo>
                <a:lnTo>
                  <a:pt x="136016" y="246380"/>
                </a:lnTo>
                <a:lnTo>
                  <a:pt x="116474" y="243840"/>
                </a:lnTo>
                <a:close/>
              </a:path>
              <a:path w="700404" h="483869">
                <a:moveTo>
                  <a:pt x="177845" y="271780"/>
                </a:moveTo>
                <a:lnTo>
                  <a:pt x="112426" y="271780"/>
                </a:lnTo>
                <a:lnTo>
                  <a:pt x="119832" y="273050"/>
                </a:lnTo>
                <a:lnTo>
                  <a:pt x="127000" y="275590"/>
                </a:lnTo>
                <a:lnTo>
                  <a:pt x="158851" y="297180"/>
                </a:lnTo>
                <a:lnTo>
                  <a:pt x="184229" y="336550"/>
                </a:lnTo>
                <a:lnTo>
                  <a:pt x="192926" y="378460"/>
                </a:lnTo>
                <a:lnTo>
                  <a:pt x="192024" y="386080"/>
                </a:lnTo>
                <a:lnTo>
                  <a:pt x="167306" y="424180"/>
                </a:lnTo>
                <a:lnTo>
                  <a:pt x="159696" y="430530"/>
                </a:lnTo>
                <a:lnTo>
                  <a:pt x="151002" y="435610"/>
                </a:lnTo>
                <a:lnTo>
                  <a:pt x="124713" y="452120"/>
                </a:lnTo>
                <a:lnTo>
                  <a:pt x="171943" y="452120"/>
                </a:lnTo>
                <a:lnTo>
                  <a:pt x="201167" y="426720"/>
                </a:lnTo>
                <a:lnTo>
                  <a:pt x="220217" y="389890"/>
                </a:lnTo>
                <a:lnTo>
                  <a:pt x="222631" y="370840"/>
                </a:lnTo>
                <a:lnTo>
                  <a:pt x="222565" y="367030"/>
                </a:lnTo>
                <a:lnTo>
                  <a:pt x="213026" y="325120"/>
                </a:lnTo>
                <a:lnTo>
                  <a:pt x="193895" y="290830"/>
                </a:lnTo>
                <a:lnTo>
                  <a:pt x="179175" y="273050"/>
                </a:lnTo>
                <a:lnTo>
                  <a:pt x="177845" y="271780"/>
                </a:lnTo>
                <a:close/>
              </a:path>
              <a:path w="700404" h="483869">
                <a:moveTo>
                  <a:pt x="336954" y="218440"/>
                </a:moveTo>
                <a:lnTo>
                  <a:pt x="291973" y="218440"/>
                </a:lnTo>
                <a:lnTo>
                  <a:pt x="295910" y="219710"/>
                </a:lnTo>
                <a:lnTo>
                  <a:pt x="299974" y="220980"/>
                </a:lnTo>
                <a:lnTo>
                  <a:pt x="303656" y="223520"/>
                </a:lnTo>
                <a:lnTo>
                  <a:pt x="307086" y="227330"/>
                </a:lnTo>
                <a:lnTo>
                  <a:pt x="310641" y="229870"/>
                </a:lnTo>
                <a:lnTo>
                  <a:pt x="316991" y="240030"/>
                </a:lnTo>
                <a:lnTo>
                  <a:pt x="323214" y="250190"/>
                </a:lnTo>
                <a:lnTo>
                  <a:pt x="304800" y="261620"/>
                </a:lnTo>
                <a:lnTo>
                  <a:pt x="297277" y="265430"/>
                </a:lnTo>
                <a:lnTo>
                  <a:pt x="290337" y="270510"/>
                </a:lnTo>
                <a:lnTo>
                  <a:pt x="262127" y="300990"/>
                </a:lnTo>
                <a:lnTo>
                  <a:pt x="256921" y="316230"/>
                </a:lnTo>
                <a:lnTo>
                  <a:pt x="257428" y="330200"/>
                </a:lnTo>
                <a:lnTo>
                  <a:pt x="259714" y="337820"/>
                </a:lnTo>
                <a:lnTo>
                  <a:pt x="268097" y="351790"/>
                </a:lnTo>
                <a:lnTo>
                  <a:pt x="272668" y="356870"/>
                </a:lnTo>
                <a:lnTo>
                  <a:pt x="278002" y="360680"/>
                </a:lnTo>
                <a:lnTo>
                  <a:pt x="283210" y="364490"/>
                </a:lnTo>
                <a:lnTo>
                  <a:pt x="288925" y="367030"/>
                </a:lnTo>
                <a:lnTo>
                  <a:pt x="301116" y="369570"/>
                </a:lnTo>
                <a:lnTo>
                  <a:pt x="321183" y="365760"/>
                </a:lnTo>
                <a:lnTo>
                  <a:pt x="328040" y="363220"/>
                </a:lnTo>
                <a:lnTo>
                  <a:pt x="335152" y="358140"/>
                </a:lnTo>
                <a:lnTo>
                  <a:pt x="340889" y="354330"/>
                </a:lnTo>
                <a:lnTo>
                  <a:pt x="346090" y="350520"/>
                </a:lnTo>
                <a:lnTo>
                  <a:pt x="350744" y="345440"/>
                </a:lnTo>
                <a:lnTo>
                  <a:pt x="352381" y="342900"/>
                </a:lnTo>
                <a:lnTo>
                  <a:pt x="312165" y="342900"/>
                </a:lnTo>
                <a:lnTo>
                  <a:pt x="298450" y="340360"/>
                </a:lnTo>
                <a:lnTo>
                  <a:pt x="292862" y="336550"/>
                </a:lnTo>
                <a:lnTo>
                  <a:pt x="288671" y="328930"/>
                </a:lnTo>
                <a:lnTo>
                  <a:pt x="286258" y="325120"/>
                </a:lnTo>
                <a:lnTo>
                  <a:pt x="284861" y="321310"/>
                </a:lnTo>
                <a:lnTo>
                  <a:pt x="284606" y="317500"/>
                </a:lnTo>
                <a:lnTo>
                  <a:pt x="284225" y="313690"/>
                </a:lnTo>
                <a:lnTo>
                  <a:pt x="284988" y="308610"/>
                </a:lnTo>
                <a:lnTo>
                  <a:pt x="287019" y="304800"/>
                </a:lnTo>
                <a:lnTo>
                  <a:pt x="288925" y="300990"/>
                </a:lnTo>
                <a:lnTo>
                  <a:pt x="291973" y="295910"/>
                </a:lnTo>
                <a:lnTo>
                  <a:pt x="300609" y="288290"/>
                </a:lnTo>
                <a:lnTo>
                  <a:pt x="306069" y="284480"/>
                </a:lnTo>
                <a:lnTo>
                  <a:pt x="312800" y="280670"/>
                </a:lnTo>
                <a:lnTo>
                  <a:pt x="333755" y="267970"/>
                </a:lnTo>
                <a:lnTo>
                  <a:pt x="367410" y="267970"/>
                </a:lnTo>
                <a:lnTo>
                  <a:pt x="340740" y="223520"/>
                </a:lnTo>
                <a:lnTo>
                  <a:pt x="336954" y="218440"/>
                </a:lnTo>
                <a:close/>
              </a:path>
              <a:path w="700404" h="483869">
                <a:moveTo>
                  <a:pt x="367410" y="267970"/>
                </a:moveTo>
                <a:lnTo>
                  <a:pt x="333755" y="267970"/>
                </a:lnTo>
                <a:lnTo>
                  <a:pt x="350774" y="295910"/>
                </a:lnTo>
                <a:lnTo>
                  <a:pt x="349126" y="303530"/>
                </a:lnTo>
                <a:lnTo>
                  <a:pt x="327533" y="336550"/>
                </a:lnTo>
                <a:lnTo>
                  <a:pt x="319531" y="341630"/>
                </a:lnTo>
                <a:lnTo>
                  <a:pt x="312165" y="342900"/>
                </a:lnTo>
                <a:lnTo>
                  <a:pt x="352381" y="342900"/>
                </a:lnTo>
                <a:lnTo>
                  <a:pt x="354838" y="339090"/>
                </a:lnTo>
                <a:lnTo>
                  <a:pt x="358382" y="334010"/>
                </a:lnTo>
                <a:lnTo>
                  <a:pt x="361378" y="327660"/>
                </a:lnTo>
                <a:lnTo>
                  <a:pt x="363803" y="320040"/>
                </a:lnTo>
                <a:lnTo>
                  <a:pt x="365633" y="313690"/>
                </a:lnTo>
                <a:lnTo>
                  <a:pt x="394842" y="313690"/>
                </a:lnTo>
                <a:lnTo>
                  <a:pt x="367410" y="267970"/>
                </a:lnTo>
                <a:close/>
              </a:path>
              <a:path w="700404" h="483869">
                <a:moveTo>
                  <a:pt x="481075" y="340360"/>
                </a:moveTo>
                <a:lnTo>
                  <a:pt x="472566" y="340360"/>
                </a:lnTo>
                <a:lnTo>
                  <a:pt x="473201" y="341630"/>
                </a:lnTo>
                <a:lnTo>
                  <a:pt x="479298" y="341630"/>
                </a:lnTo>
                <a:lnTo>
                  <a:pt x="481075" y="340360"/>
                </a:lnTo>
                <a:close/>
              </a:path>
              <a:path w="700404" h="483869">
                <a:moveTo>
                  <a:pt x="381126" y="138430"/>
                </a:moveTo>
                <a:lnTo>
                  <a:pt x="373379" y="138430"/>
                </a:lnTo>
                <a:lnTo>
                  <a:pt x="371855" y="139700"/>
                </a:lnTo>
                <a:lnTo>
                  <a:pt x="370204" y="140970"/>
                </a:lnTo>
                <a:lnTo>
                  <a:pt x="368046" y="142240"/>
                </a:lnTo>
                <a:lnTo>
                  <a:pt x="366140" y="143510"/>
                </a:lnTo>
                <a:lnTo>
                  <a:pt x="364489" y="143510"/>
                </a:lnTo>
                <a:lnTo>
                  <a:pt x="363092" y="144780"/>
                </a:lnTo>
                <a:lnTo>
                  <a:pt x="361823" y="146050"/>
                </a:lnTo>
                <a:lnTo>
                  <a:pt x="360806" y="147320"/>
                </a:lnTo>
                <a:lnTo>
                  <a:pt x="360172" y="147320"/>
                </a:lnTo>
                <a:lnTo>
                  <a:pt x="359537" y="148590"/>
                </a:lnTo>
                <a:lnTo>
                  <a:pt x="359283" y="149860"/>
                </a:lnTo>
                <a:lnTo>
                  <a:pt x="359283" y="151130"/>
                </a:lnTo>
                <a:lnTo>
                  <a:pt x="359537" y="152400"/>
                </a:lnTo>
                <a:lnTo>
                  <a:pt x="360172" y="152400"/>
                </a:lnTo>
                <a:lnTo>
                  <a:pt x="472059" y="340360"/>
                </a:lnTo>
                <a:lnTo>
                  <a:pt x="482726" y="340360"/>
                </a:lnTo>
                <a:lnTo>
                  <a:pt x="484759" y="339090"/>
                </a:lnTo>
                <a:lnTo>
                  <a:pt x="489585" y="335280"/>
                </a:lnTo>
                <a:lnTo>
                  <a:pt x="491616" y="334010"/>
                </a:lnTo>
                <a:lnTo>
                  <a:pt x="493013" y="332740"/>
                </a:lnTo>
                <a:lnTo>
                  <a:pt x="494538" y="331470"/>
                </a:lnTo>
                <a:lnTo>
                  <a:pt x="495553" y="331470"/>
                </a:lnTo>
                <a:lnTo>
                  <a:pt x="496188" y="330200"/>
                </a:lnTo>
                <a:lnTo>
                  <a:pt x="496950" y="328930"/>
                </a:lnTo>
                <a:lnTo>
                  <a:pt x="497204" y="328930"/>
                </a:lnTo>
                <a:lnTo>
                  <a:pt x="497331" y="326390"/>
                </a:lnTo>
                <a:lnTo>
                  <a:pt x="497077" y="326390"/>
                </a:lnTo>
                <a:lnTo>
                  <a:pt x="496697" y="325120"/>
                </a:lnTo>
                <a:lnTo>
                  <a:pt x="456564" y="257810"/>
                </a:lnTo>
                <a:lnTo>
                  <a:pt x="501523" y="257810"/>
                </a:lnTo>
                <a:lnTo>
                  <a:pt x="505333" y="256540"/>
                </a:lnTo>
                <a:lnTo>
                  <a:pt x="509397" y="254000"/>
                </a:lnTo>
                <a:lnTo>
                  <a:pt x="515967" y="250190"/>
                </a:lnTo>
                <a:lnTo>
                  <a:pt x="521763" y="245110"/>
                </a:lnTo>
                <a:lnTo>
                  <a:pt x="526774" y="240030"/>
                </a:lnTo>
                <a:lnTo>
                  <a:pt x="480187" y="240030"/>
                </a:lnTo>
                <a:lnTo>
                  <a:pt x="471550" y="238760"/>
                </a:lnTo>
                <a:lnTo>
                  <a:pt x="464712" y="238760"/>
                </a:lnTo>
                <a:lnTo>
                  <a:pt x="457326" y="237490"/>
                </a:lnTo>
                <a:lnTo>
                  <a:pt x="449369" y="234950"/>
                </a:lnTo>
                <a:lnTo>
                  <a:pt x="440816" y="232410"/>
                </a:lnTo>
                <a:lnTo>
                  <a:pt x="408939" y="179070"/>
                </a:lnTo>
                <a:lnTo>
                  <a:pt x="409955" y="171450"/>
                </a:lnTo>
                <a:lnTo>
                  <a:pt x="411225" y="165100"/>
                </a:lnTo>
                <a:lnTo>
                  <a:pt x="412750" y="160020"/>
                </a:lnTo>
                <a:lnTo>
                  <a:pt x="413448" y="157480"/>
                </a:lnTo>
                <a:lnTo>
                  <a:pt x="392429" y="157480"/>
                </a:lnTo>
                <a:lnTo>
                  <a:pt x="381635" y="139700"/>
                </a:lnTo>
                <a:lnTo>
                  <a:pt x="381126" y="138430"/>
                </a:lnTo>
                <a:close/>
              </a:path>
              <a:path w="700404" h="483869">
                <a:moveTo>
                  <a:pt x="394842" y="313690"/>
                </a:moveTo>
                <a:lnTo>
                  <a:pt x="365633" y="313690"/>
                </a:lnTo>
                <a:lnTo>
                  <a:pt x="373634" y="326390"/>
                </a:lnTo>
                <a:lnTo>
                  <a:pt x="374396" y="327660"/>
                </a:lnTo>
                <a:lnTo>
                  <a:pt x="375285" y="328930"/>
                </a:lnTo>
                <a:lnTo>
                  <a:pt x="378713" y="328930"/>
                </a:lnTo>
                <a:lnTo>
                  <a:pt x="380491" y="327660"/>
                </a:lnTo>
                <a:lnTo>
                  <a:pt x="382142" y="327660"/>
                </a:lnTo>
                <a:lnTo>
                  <a:pt x="384301" y="326390"/>
                </a:lnTo>
                <a:lnTo>
                  <a:pt x="389636" y="323850"/>
                </a:lnTo>
                <a:lnTo>
                  <a:pt x="391540" y="322580"/>
                </a:lnTo>
                <a:lnTo>
                  <a:pt x="392684" y="321310"/>
                </a:lnTo>
                <a:lnTo>
                  <a:pt x="393953" y="320040"/>
                </a:lnTo>
                <a:lnTo>
                  <a:pt x="394715" y="318770"/>
                </a:lnTo>
                <a:lnTo>
                  <a:pt x="395224" y="317500"/>
                </a:lnTo>
                <a:lnTo>
                  <a:pt x="395604" y="316230"/>
                </a:lnTo>
                <a:lnTo>
                  <a:pt x="395477" y="314960"/>
                </a:lnTo>
                <a:lnTo>
                  <a:pt x="394842" y="313690"/>
                </a:lnTo>
                <a:close/>
              </a:path>
              <a:path w="700404" h="483869">
                <a:moveTo>
                  <a:pt x="299592" y="191770"/>
                </a:moveTo>
                <a:lnTo>
                  <a:pt x="292226" y="191770"/>
                </a:lnTo>
                <a:lnTo>
                  <a:pt x="284225" y="193040"/>
                </a:lnTo>
                <a:lnTo>
                  <a:pt x="278060" y="195580"/>
                </a:lnTo>
                <a:lnTo>
                  <a:pt x="271573" y="198120"/>
                </a:lnTo>
                <a:lnTo>
                  <a:pt x="238760" y="219710"/>
                </a:lnTo>
                <a:lnTo>
                  <a:pt x="218186" y="250190"/>
                </a:lnTo>
                <a:lnTo>
                  <a:pt x="218186" y="251460"/>
                </a:lnTo>
                <a:lnTo>
                  <a:pt x="219201" y="255270"/>
                </a:lnTo>
                <a:lnTo>
                  <a:pt x="220217" y="256540"/>
                </a:lnTo>
                <a:lnTo>
                  <a:pt x="221614" y="259080"/>
                </a:lnTo>
                <a:lnTo>
                  <a:pt x="222503" y="261620"/>
                </a:lnTo>
                <a:lnTo>
                  <a:pt x="223519" y="262890"/>
                </a:lnTo>
                <a:lnTo>
                  <a:pt x="224409" y="264160"/>
                </a:lnTo>
                <a:lnTo>
                  <a:pt x="225298" y="264160"/>
                </a:lnTo>
                <a:lnTo>
                  <a:pt x="226313" y="265430"/>
                </a:lnTo>
                <a:lnTo>
                  <a:pt x="228091" y="266700"/>
                </a:lnTo>
                <a:lnTo>
                  <a:pt x="232283" y="266700"/>
                </a:lnTo>
                <a:lnTo>
                  <a:pt x="233425" y="265430"/>
                </a:lnTo>
                <a:lnTo>
                  <a:pt x="234823" y="264160"/>
                </a:lnTo>
                <a:lnTo>
                  <a:pt x="236347" y="260350"/>
                </a:lnTo>
                <a:lnTo>
                  <a:pt x="237998" y="257810"/>
                </a:lnTo>
                <a:lnTo>
                  <a:pt x="240029" y="254000"/>
                </a:lnTo>
                <a:lnTo>
                  <a:pt x="267462" y="226060"/>
                </a:lnTo>
                <a:lnTo>
                  <a:pt x="273050" y="223520"/>
                </a:lnTo>
                <a:lnTo>
                  <a:pt x="278256" y="220980"/>
                </a:lnTo>
                <a:lnTo>
                  <a:pt x="287527" y="218440"/>
                </a:lnTo>
                <a:lnTo>
                  <a:pt x="336954" y="218440"/>
                </a:lnTo>
                <a:lnTo>
                  <a:pt x="333025" y="212090"/>
                </a:lnTo>
                <a:lnTo>
                  <a:pt x="328953" y="208280"/>
                </a:lnTo>
                <a:lnTo>
                  <a:pt x="324738" y="203200"/>
                </a:lnTo>
                <a:lnTo>
                  <a:pt x="319150" y="198120"/>
                </a:lnTo>
                <a:lnTo>
                  <a:pt x="313054" y="195580"/>
                </a:lnTo>
                <a:lnTo>
                  <a:pt x="306324" y="193040"/>
                </a:lnTo>
                <a:lnTo>
                  <a:pt x="299592" y="191770"/>
                </a:lnTo>
                <a:close/>
              </a:path>
              <a:path w="700404" h="483869">
                <a:moveTo>
                  <a:pt x="501523" y="257810"/>
                </a:moveTo>
                <a:lnTo>
                  <a:pt x="456564" y="257810"/>
                </a:lnTo>
                <a:lnTo>
                  <a:pt x="462152" y="259080"/>
                </a:lnTo>
                <a:lnTo>
                  <a:pt x="467360" y="260350"/>
                </a:lnTo>
                <a:lnTo>
                  <a:pt x="472059" y="261620"/>
                </a:lnTo>
                <a:lnTo>
                  <a:pt x="489712" y="261620"/>
                </a:lnTo>
                <a:lnTo>
                  <a:pt x="493775" y="260350"/>
                </a:lnTo>
                <a:lnTo>
                  <a:pt x="497586" y="259080"/>
                </a:lnTo>
                <a:lnTo>
                  <a:pt x="501523" y="257810"/>
                </a:lnTo>
                <a:close/>
              </a:path>
              <a:path w="700404" h="483869">
                <a:moveTo>
                  <a:pt x="540638" y="43180"/>
                </a:moveTo>
                <a:lnTo>
                  <a:pt x="532891" y="43180"/>
                </a:lnTo>
                <a:lnTo>
                  <a:pt x="531367" y="44450"/>
                </a:lnTo>
                <a:lnTo>
                  <a:pt x="529716" y="44450"/>
                </a:lnTo>
                <a:lnTo>
                  <a:pt x="520318" y="52070"/>
                </a:lnTo>
                <a:lnTo>
                  <a:pt x="519684" y="52070"/>
                </a:lnTo>
                <a:lnTo>
                  <a:pt x="519049" y="53340"/>
                </a:lnTo>
                <a:lnTo>
                  <a:pt x="518794" y="54610"/>
                </a:lnTo>
                <a:lnTo>
                  <a:pt x="518794" y="55880"/>
                </a:lnTo>
                <a:lnTo>
                  <a:pt x="519049" y="55880"/>
                </a:lnTo>
                <a:lnTo>
                  <a:pt x="519684" y="57150"/>
                </a:lnTo>
                <a:lnTo>
                  <a:pt x="631571" y="243840"/>
                </a:lnTo>
                <a:lnTo>
                  <a:pt x="632078" y="245110"/>
                </a:lnTo>
                <a:lnTo>
                  <a:pt x="632713" y="245110"/>
                </a:lnTo>
                <a:lnTo>
                  <a:pt x="633349" y="246380"/>
                </a:lnTo>
                <a:lnTo>
                  <a:pt x="638810" y="246380"/>
                </a:lnTo>
                <a:lnTo>
                  <a:pt x="640461" y="245110"/>
                </a:lnTo>
                <a:lnTo>
                  <a:pt x="642238" y="243840"/>
                </a:lnTo>
                <a:lnTo>
                  <a:pt x="644271" y="242570"/>
                </a:lnTo>
                <a:lnTo>
                  <a:pt x="646684" y="241300"/>
                </a:lnTo>
                <a:lnTo>
                  <a:pt x="651128" y="238760"/>
                </a:lnTo>
                <a:lnTo>
                  <a:pt x="652526" y="237490"/>
                </a:lnTo>
                <a:lnTo>
                  <a:pt x="654050" y="236220"/>
                </a:lnTo>
                <a:lnTo>
                  <a:pt x="655065" y="236220"/>
                </a:lnTo>
                <a:lnTo>
                  <a:pt x="655701" y="234950"/>
                </a:lnTo>
                <a:lnTo>
                  <a:pt x="656463" y="233680"/>
                </a:lnTo>
                <a:lnTo>
                  <a:pt x="656716" y="232410"/>
                </a:lnTo>
                <a:lnTo>
                  <a:pt x="656843" y="231140"/>
                </a:lnTo>
                <a:lnTo>
                  <a:pt x="656589" y="229870"/>
                </a:lnTo>
                <a:lnTo>
                  <a:pt x="656209" y="229870"/>
                </a:lnTo>
                <a:lnTo>
                  <a:pt x="616076" y="162560"/>
                </a:lnTo>
                <a:lnTo>
                  <a:pt x="661035" y="162560"/>
                </a:lnTo>
                <a:lnTo>
                  <a:pt x="664844" y="161290"/>
                </a:lnTo>
                <a:lnTo>
                  <a:pt x="668909" y="158750"/>
                </a:lnTo>
                <a:lnTo>
                  <a:pt x="675479" y="153670"/>
                </a:lnTo>
                <a:lnTo>
                  <a:pt x="681275" y="149860"/>
                </a:lnTo>
                <a:lnTo>
                  <a:pt x="686286" y="144780"/>
                </a:lnTo>
                <a:lnTo>
                  <a:pt x="639699" y="144780"/>
                </a:lnTo>
                <a:lnTo>
                  <a:pt x="631063" y="143510"/>
                </a:lnTo>
                <a:lnTo>
                  <a:pt x="624224" y="143510"/>
                </a:lnTo>
                <a:lnTo>
                  <a:pt x="616838" y="140970"/>
                </a:lnTo>
                <a:lnTo>
                  <a:pt x="608881" y="139700"/>
                </a:lnTo>
                <a:lnTo>
                  <a:pt x="600328" y="135890"/>
                </a:lnTo>
                <a:lnTo>
                  <a:pt x="568451" y="83820"/>
                </a:lnTo>
                <a:lnTo>
                  <a:pt x="569467" y="76200"/>
                </a:lnTo>
                <a:lnTo>
                  <a:pt x="570738" y="69850"/>
                </a:lnTo>
                <a:lnTo>
                  <a:pt x="572262" y="64770"/>
                </a:lnTo>
                <a:lnTo>
                  <a:pt x="572820" y="62230"/>
                </a:lnTo>
                <a:lnTo>
                  <a:pt x="551941" y="62230"/>
                </a:lnTo>
                <a:lnTo>
                  <a:pt x="541147" y="44450"/>
                </a:lnTo>
                <a:lnTo>
                  <a:pt x="540638" y="43180"/>
                </a:lnTo>
                <a:close/>
              </a:path>
              <a:path w="700404" h="483869">
                <a:moveTo>
                  <a:pt x="506837" y="123190"/>
                </a:moveTo>
                <a:lnTo>
                  <a:pt x="445897" y="123190"/>
                </a:lnTo>
                <a:lnTo>
                  <a:pt x="457962" y="124460"/>
                </a:lnTo>
                <a:lnTo>
                  <a:pt x="463803" y="125730"/>
                </a:lnTo>
                <a:lnTo>
                  <a:pt x="469264" y="129540"/>
                </a:lnTo>
                <a:lnTo>
                  <a:pt x="474852" y="132080"/>
                </a:lnTo>
                <a:lnTo>
                  <a:pt x="480060" y="137160"/>
                </a:lnTo>
                <a:lnTo>
                  <a:pt x="489838" y="148590"/>
                </a:lnTo>
                <a:lnTo>
                  <a:pt x="494284" y="154940"/>
                </a:lnTo>
                <a:lnTo>
                  <a:pt x="498348" y="162560"/>
                </a:lnTo>
                <a:lnTo>
                  <a:pt x="502158" y="167640"/>
                </a:lnTo>
                <a:lnTo>
                  <a:pt x="511428" y="201930"/>
                </a:lnTo>
                <a:lnTo>
                  <a:pt x="511683" y="208280"/>
                </a:lnTo>
                <a:lnTo>
                  <a:pt x="487934" y="238760"/>
                </a:lnTo>
                <a:lnTo>
                  <a:pt x="480187" y="240030"/>
                </a:lnTo>
                <a:lnTo>
                  <a:pt x="526774" y="240030"/>
                </a:lnTo>
                <a:lnTo>
                  <a:pt x="530987" y="233680"/>
                </a:lnTo>
                <a:lnTo>
                  <a:pt x="534489" y="228600"/>
                </a:lnTo>
                <a:lnTo>
                  <a:pt x="537194" y="222250"/>
                </a:lnTo>
                <a:lnTo>
                  <a:pt x="539113" y="214630"/>
                </a:lnTo>
                <a:lnTo>
                  <a:pt x="540258" y="208280"/>
                </a:lnTo>
                <a:lnTo>
                  <a:pt x="540575" y="201930"/>
                </a:lnTo>
                <a:lnTo>
                  <a:pt x="540511" y="198120"/>
                </a:lnTo>
                <a:lnTo>
                  <a:pt x="526976" y="152400"/>
                </a:lnTo>
                <a:lnTo>
                  <a:pt x="517596" y="137160"/>
                </a:lnTo>
                <a:lnTo>
                  <a:pt x="512857" y="129540"/>
                </a:lnTo>
                <a:lnTo>
                  <a:pt x="507880" y="124460"/>
                </a:lnTo>
                <a:lnTo>
                  <a:pt x="506837" y="123190"/>
                </a:lnTo>
                <a:close/>
              </a:path>
              <a:path w="700404" h="483869">
                <a:moveTo>
                  <a:pt x="661035" y="162560"/>
                </a:moveTo>
                <a:lnTo>
                  <a:pt x="616076" y="162560"/>
                </a:lnTo>
                <a:lnTo>
                  <a:pt x="621664" y="163830"/>
                </a:lnTo>
                <a:lnTo>
                  <a:pt x="626872" y="165100"/>
                </a:lnTo>
                <a:lnTo>
                  <a:pt x="636269" y="166370"/>
                </a:lnTo>
                <a:lnTo>
                  <a:pt x="649224" y="166370"/>
                </a:lnTo>
                <a:lnTo>
                  <a:pt x="653288" y="165100"/>
                </a:lnTo>
                <a:lnTo>
                  <a:pt x="657098" y="163830"/>
                </a:lnTo>
                <a:lnTo>
                  <a:pt x="661035" y="162560"/>
                </a:lnTo>
                <a:close/>
              </a:path>
              <a:path w="700404" h="483869">
                <a:moveTo>
                  <a:pt x="460281" y="95250"/>
                </a:moveTo>
                <a:lnTo>
                  <a:pt x="453516" y="95250"/>
                </a:lnTo>
                <a:lnTo>
                  <a:pt x="439610" y="97790"/>
                </a:lnTo>
                <a:lnTo>
                  <a:pt x="432514" y="100330"/>
                </a:lnTo>
                <a:lnTo>
                  <a:pt x="425323" y="104140"/>
                </a:lnTo>
                <a:lnTo>
                  <a:pt x="420750" y="107950"/>
                </a:lnTo>
                <a:lnTo>
                  <a:pt x="416940" y="110490"/>
                </a:lnTo>
                <a:lnTo>
                  <a:pt x="413512" y="114300"/>
                </a:lnTo>
                <a:lnTo>
                  <a:pt x="410083" y="116840"/>
                </a:lnTo>
                <a:lnTo>
                  <a:pt x="407162" y="120650"/>
                </a:lnTo>
                <a:lnTo>
                  <a:pt x="404494" y="125730"/>
                </a:lnTo>
                <a:lnTo>
                  <a:pt x="401954" y="129540"/>
                </a:lnTo>
                <a:lnTo>
                  <a:pt x="399668" y="134620"/>
                </a:lnTo>
                <a:lnTo>
                  <a:pt x="397763" y="139700"/>
                </a:lnTo>
                <a:lnTo>
                  <a:pt x="395731" y="144780"/>
                </a:lnTo>
                <a:lnTo>
                  <a:pt x="392429" y="157480"/>
                </a:lnTo>
                <a:lnTo>
                  <a:pt x="413448" y="157480"/>
                </a:lnTo>
                <a:lnTo>
                  <a:pt x="414147" y="154940"/>
                </a:lnTo>
                <a:lnTo>
                  <a:pt x="415925" y="149860"/>
                </a:lnTo>
                <a:lnTo>
                  <a:pt x="417956" y="146050"/>
                </a:lnTo>
                <a:lnTo>
                  <a:pt x="419862" y="142240"/>
                </a:lnTo>
                <a:lnTo>
                  <a:pt x="422148" y="138430"/>
                </a:lnTo>
                <a:lnTo>
                  <a:pt x="445897" y="123190"/>
                </a:lnTo>
                <a:lnTo>
                  <a:pt x="506837" y="123190"/>
                </a:lnTo>
                <a:lnTo>
                  <a:pt x="502665" y="118110"/>
                </a:lnTo>
                <a:lnTo>
                  <a:pt x="473287" y="97790"/>
                </a:lnTo>
                <a:lnTo>
                  <a:pt x="460281" y="95250"/>
                </a:lnTo>
                <a:close/>
              </a:path>
              <a:path w="700404" h="483869">
                <a:moveTo>
                  <a:pt x="667392" y="27940"/>
                </a:moveTo>
                <a:lnTo>
                  <a:pt x="617474" y="27940"/>
                </a:lnTo>
                <a:lnTo>
                  <a:pt x="623315" y="30480"/>
                </a:lnTo>
                <a:lnTo>
                  <a:pt x="628776" y="33020"/>
                </a:lnTo>
                <a:lnTo>
                  <a:pt x="657860" y="66040"/>
                </a:lnTo>
                <a:lnTo>
                  <a:pt x="667130" y="86360"/>
                </a:lnTo>
                <a:lnTo>
                  <a:pt x="669416" y="92710"/>
                </a:lnTo>
                <a:lnTo>
                  <a:pt x="670813" y="100330"/>
                </a:lnTo>
                <a:lnTo>
                  <a:pt x="670991" y="107950"/>
                </a:lnTo>
                <a:lnTo>
                  <a:pt x="671194" y="113030"/>
                </a:lnTo>
                <a:lnTo>
                  <a:pt x="670051" y="119380"/>
                </a:lnTo>
                <a:lnTo>
                  <a:pt x="667385" y="124460"/>
                </a:lnTo>
                <a:lnTo>
                  <a:pt x="664717" y="130810"/>
                </a:lnTo>
                <a:lnTo>
                  <a:pt x="660273" y="134620"/>
                </a:lnTo>
                <a:lnTo>
                  <a:pt x="654050" y="138430"/>
                </a:lnTo>
                <a:lnTo>
                  <a:pt x="647446" y="143510"/>
                </a:lnTo>
                <a:lnTo>
                  <a:pt x="639699" y="144780"/>
                </a:lnTo>
                <a:lnTo>
                  <a:pt x="686286" y="144780"/>
                </a:lnTo>
                <a:lnTo>
                  <a:pt x="700023" y="107950"/>
                </a:lnTo>
                <a:lnTo>
                  <a:pt x="700087" y="104140"/>
                </a:lnTo>
                <a:lnTo>
                  <a:pt x="699769" y="97790"/>
                </a:lnTo>
                <a:lnTo>
                  <a:pt x="686488" y="57150"/>
                </a:lnTo>
                <a:lnTo>
                  <a:pt x="672369" y="34290"/>
                </a:lnTo>
                <a:lnTo>
                  <a:pt x="667392" y="27940"/>
                </a:lnTo>
                <a:close/>
              </a:path>
              <a:path w="700404" h="483869">
                <a:moveTo>
                  <a:pt x="379222" y="137160"/>
                </a:moveTo>
                <a:lnTo>
                  <a:pt x="377189" y="137160"/>
                </a:lnTo>
                <a:lnTo>
                  <a:pt x="376047" y="138430"/>
                </a:lnTo>
                <a:lnTo>
                  <a:pt x="379856" y="138430"/>
                </a:lnTo>
                <a:lnTo>
                  <a:pt x="379222" y="137160"/>
                </a:lnTo>
                <a:close/>
              </a:path>
              <a:path w="700404" h="483869">
                <a:moveTo>
                  <a:pt x="619793" y="0"/>
                </a:moveTo>
                <a:lnTo>
                  <a:pt x="613028" y="0"/>
                </a:lnTo>
                <a:lnTo>
                  <a:pt x="599122" y="2540"/>
                </a:lnTo>
                <a:lnTo>
                  <a:pt x="592026" y="5080"/>
                </a:lnTo>
                <a:lnTo>
                  <a:pt x="584835" y="8890"/>
                </a:lnTo>
                <a:lnTo>
                  <a:pt x="580263" y="11430"/>
                </a:lnTo>
                <a:lnTo>
                  <a:pt x="576452" y="15240"/>
                </a:lnTo>
                <a:lnTo>
                  <a:pt x="569594" y="21590"/>
                </a:lnTo>
                <a:lnTo>
                  <a:pt x="566674" y="25400"/>
                </a:lnTo>
                <a:lnTo>
                  <a:pt x="564006" y="30480"/>
                </a:lnTo>
                <a:lnTo>
                  <a:pt x="561466" y="34290"/>
                </a:lnTo>
                <a:lnTo>
                  <a:pt x="559180" y="39370"/>
                </a:lnTo>
                <a:lnTo>
                  <a:pt x="557276" y="44450"/>
                </a:lnTo>
                <a:lnTo>
                  <a:pt x="555243" y="49530"/>
                </a:lnTo>
                <a:lnTo>
                  <a:pt x="551941" y="62230"/>
                </a:lnTo>
                <a:lnTo>
                  <a:pt x="572820" y="62230"/>
                </a:lnTo>
                <a:lnTo>
                  <a:pt x="573659" y="58420"/>
                </a:lnTo>
                <a:lnTo>
                  <a:pt x="575437" y="54610"/>
                </a:lnTo>
                <a:lnTo>
                  <a:pt x="577468" y="50800"/>
                </a:lnTo>
                <a:lnTo>
                  <a:pt x="579374" y="45720"/>
                </a:lnTo>
                <a:lnTo>
                  <a:pt x="581660" y="43180"/>
                </a:lnTo>
                <a:lnTo>
                  <a:pt x="586739" y="36830"/>
                </a:lnTo>
                <a:lnTo>
                  <a:pt x="589534" y="35560"/>
                </a:lnTo>
                <a:lnTo>
                  <a:pt x="592709" y="33020"/>
                </a:lnTo>
                <a:lnTo>
                  <a:pt x="599186" y="29210"/>
                </a:lnTo>
                <a:lnTo>
                  <a:pt x="605409" y="27940"/>
                </a:lnTo>
                <a:lnTo>
                  <a:pt x="667392" y="27940"/>
                </a:lnTo>
                <a:lnTo>
                  <a:pt x="662177" y="22860"/>
                </a:lnTo>
                <a:lnTo>
                  <a:pt x="632799" y="2540"/>
                </a:lnTo>
                <a:lnTo>
                  <a:pt x="619793" y="0"/>
                </a:lnTo>
                <a:close/>
              </a:path>
              <a:path w="700404" h="483869">
                <a:moveTo>
                  <a:pt x="538734" y="41910"/>
                </a:moveTo>
                <a:lnTo>
                  <a:pt x="535559" y="41910"/>
                </a:lnTo>
                <a:lnTo>
                  <a:pt x="534288" y="43180"/>
                </a:lnTo>
                <a:lnTo>
                  <a:pt x="539368" y="43180"/>
                </a:lnTo>
                <a:lnTo>
                  <a:pt x="538734" y="41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29032" y="67665"/>
            <a:ext cx="54146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5">
                <a:solidFill>
                  <a:srgbClr val="FF6600"/>
                </a:solidFill>
                <a:latin typeface="Arial"/>
                <a:cs typeface="Arial"/>
              </a:rPr>
              <a:t>Ethereum </a:t>
            </a:r>
            <a:r>
              <a:rPr sz="2800" b="1" spc="-130">
                <a:solidFill>
                  <a:srgbClr val="FF6600"/>
                </a:solidFill>
                <a:latin typeface="Arial"/>
                <a:cs typeface="Arial"/>
              </a:rPr>
              <a:t>Blockchain</a:t>
            </a:r>
            <a:r>
              <a:rPr sz="2800" b="1" spc="12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2800" b="1" spc="-185">
                <a:solidFill>
                  <a:srgbClr val="FF6600"/>
                </a:solidFill>
                <a:latin typeface="Arial"/>
                <a:cs typeface="Arial"/>
              </a:rPr>
              <a:t>Components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6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246" cy="6858000"/>
            <a:chOff x="0" y="0"/>
            <a:chExt cx="7556246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436108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0180" y="1476755"/>
              <a:ext cx="672465" cy="960119"/>
            </a:xfrm>
            <a:custGeom>
              <a:avLst/>
              <a:gdLst/>
              <a:ahLst/>
              <a:cxnLst/>
              <a:rect l="l" t="t" r="r" b="b"/>
              <a:pathLst>
                <a:path w="672464" h="960119">
                  <a:moveTo>
                    <a:pt x="672083" y="0"/>
                  </a:moveTo>
                  <a:lnTo>
                    <a:pt x="336042" y="336042"/>
                  </a:lnTo>
                  <a:lnTo>
                    <a:pt x="0" y="0"/>
                  </a:lnTo>
                  <a:lnTo>
                    <a:pt x="0" y="624078"/>
                  </a:lnTo>
                  <a:lnTo>
                    <a:pt x="336042" y="960120"/>
                  </a:lnTo>
                  <a:lnTo>
                    <a:pt x="672083" y="624078"/>
                  </a:lnTo>
                  <a:lnTo>
                    <a:pt x="67208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2076" y="1522475"/>
              <a:ext cx="5424170" cy="623570"/>
            </a:xfrm>
            <a:custGeom>
              <a:avLst/>
              <a:gdLst/>
              <a:ahLst/>
              <a:cxnLst/>
              <a:rect l="l" t="t" r="r" b="b"/>
              <a:pathLst>
                <a:path w="5424170" h="623569">
                  <a:moveTo>
                    <a:pt x="5320030" y="0"/>
                  </a:moveTo>
                  <a:lnTo>
                    <a:pt x="0" y="0"/>
                  </a:lnTo>
                  <a:lnTo>
                    <a:pt x="0" y="623316"/>
                  </a:lnTo>
                  <a:lnTo>
                    <a:pt x="5320030" y="623316"/>
                  </a:lnTo>
                  <a:lnTo>
                    <a:pt x="5360479" y="615156"/>
                  </a:lnTo>
                  <a:lnTo>
                    <a:pt x="5393499" y="592899"/>
                  </a:lnTo>
                  <a:lnTo>
                    <a:pt x="5415756" y="559879"/>
                  </a:lnTo>
                  <a:lnTo>
                    <a:pt x="5423916" y="519430"/>
                  </a:lnTo>
                  <a:lnTo>
                    <a:pt x="5423916" y="103886"/>
                  </a:lnTo>
                  <a:lnTo>
                    <a:pt x="5415756" y="63436"/>
                  </a:lnTo>
                  <a:lnTo>
                    <a:pt x="5393499" y="30416"/>
                  </a:lnTo>
                  <a:lnTo>
                    <a:pt x="5360479" y="8159"/>
                  </a:lnTo>
                  <a:lnTo>
                    <a:pt x="532003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 anchor="t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9513" y="764201"/>
            <a:ext cx="7221855" cy="1507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300">
                <a:latin typeface="Trebuchet MS"/>
                <a:cs typeface="Trebuchet MS"/>
              </a:rPr>
              <a:t>Dapp </a:t>
            </a:r>
            <a:r>
              <a:rPr sz="1300" spc="40">
                <a:latin typeface="Trebuchet MS"/>
                <a:cs typeface="Trebuchet MS"/>
              </a:rPr>
              <a:t>is </a:t>
            </a:r>
            <a:r>
              <a:rPr sz="1300" spc="10">
                <a:latin typeface="Trebuchet MS"/>
                <a:cs typeface="Trebuchet MS"/>
              </a:rPr>
              <a:t>an </a:t>
            </a:r>
            <a:r>
              <a:rPr sz="1300" spc="-20">
                <a:latin typeface="Trebuchet MS"/>
                <a:cs typeface="Trebuchet MS"/>
              </a:rPr>
              <a:t>application </a:t>
            </a:r>
            <a:r>
              <a:rPr sz="1300" spc="-45">
                <a:latin typeface="Trebuchet MS"/>
                <a:cs typeface="Trebuchet MS"/>
              </a:rPr>
              <a:t>that </a:t>
            </a:r>
            <a:r>
              <a:rPr sz="1300" spc="35">
                <a:latin typeface="Trebuchet MS"/>
                <a:cs typeface="Trebuchet MS"/>
              </a:rPr>
              <a:t>uses </a:t>
            </a:r>
            <a:r>
              <a:rPr sz="1300">
                <a:latin typeface="Trebuchet MS"/>
                <a:cs typeface="Trebuchet MS"/>
              </a:rPr>
              <a:t>smart</a:t>
            </a:r>
            <a:r>
              <a:rPr sz="1300" spc="-5">
                <a:latin typeface="Trebuchet MS"/>
                <a:cs typeface="Trebuchet MS"/>
              </a:rPr>
              <a:t> </a:t>
            </a:r>
            <a:r>
              <a:rPr sz="1300" spc="-20">
                <a:latin typeface="Trebuchet MS"/>
                <a:cs typeface="Trebuchet MS"/>
              </a:rPr>
              <a:t>contracts.</a:t>
            </a:r>
            <a:endParaRPr sz="13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300">
                <a:latin typeface="Trebuchet MS"/>
                <a:cs typeface="Trebuchet MS"/>
              </a:rPr>
              <a:t>Dapp </a:t>
            </a:r>
            <a:r>
              <a:rPr sz="1300" spc="-10">
                <a:latin typeface="Trebuchet MS"/>
                <a:cs typeface="Trebuchet MS"/>
              </a:rPr>
              <a:t>provides </a:t>
            </a:r>
            <a:r>
              <a:rPr sz="1300">
                <a:latin typeface="Trebuchet MS"/>
                <a:cs typeface="Trebuchet MS"/>
              </a:rPr>
              <a:t>a </a:t>
            </a:r>
            <a:r>
              <a:rPr sz="1300" spc="-20">
                <a:latin typeface="Trebuchet MS"/>
                <a:cs typeface="Trebuchet MS"/>
              </a:rPr>
              <a:t>user-friendly </a:t>
            </a:r>
            <a:r>
              <a:rPr sz="1300" spc="-35">
                <a:latin typeface="Trebuchet MS"/>
                <a:cs typeface="Trebuchet MS"/>
              </a:rPr>
              <a:t>interface </a:t>
            </a:r>
            <a:r>
              <a:rPr sz="1300" spc="-50">
                <a:latin typeface="Trebuchet MS"/>
                <a:cs typeface="Trebuchet MS"/>
              </a:rPr>
              <a:t>to </a:t>
            </a:r>
            <a:r>
              <a:rPr sz="1300" spc="5">
                <a:latin typeface="Trebuchet MS"/>
                <a:cs typeface="Trebuchet MS"/>
              </a:rPr>
              <a:t>smart</a:t>
            </a:r>
            <a:r>
              <a:rPr sz="1300" spc="130">
                <a:latin typeface="Trebuchet MS"/>
                <a:cs typeface="Trebuchet MS"/>
              </a:rPr>
              <a:t> </a:t>
            </a:r>
            <a:r>
              <a:rPr sz="1300" spc="-10">
                <a:latin typeface="Trebuchet MS"/>
                <a:cs typeface="Trebuchet MS"/>
              </a:rPr>
              <a:t>contracts</a:t>
            </a:r>
            <a:endParaRPr sz="13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300">
                <a:latin typeface="Trebuchet MS"/>
                <a:cs typeface="Trebuchet MS"/>
              </a:rPr>
              <a:t>Dapp </a:t>
            </a:r>
            <a:r>
              <a:rPr sz="1300" spc="-5">
                <a:latin typeface="Trebuchet MS"/>
                <a:cs typeface="Trebuchet MS"/>
              </a:rPr>
              <a:t>main </a:t>
            </a:r>
            <a:r>
              <a:rPr sz="1300" spc="-10">
                <a:latin typeface="Trebuchet MS"/>
                <a:cs typeface="Trebuchet MS"/>
              </a:rPr>
              <a:t>components are </a:t>
            </a:r>
            <a:r>
              <a:rPr sz="1300">
                <a:latin typeface="Trebuchet MS"/>
                <a:cs typeface="Trebuchet MS"/>
              </a:rPr>
              <a:t>smart </a:t>
            </a:r>
            <a:r>
              <a:rPr sz="1300" spc="-25">
                <a:latin typeface="Trebuchet MS"/>
                <a:cs typeface="Trebuchet MS"/>
              </a:rPr>
              <a:t>contract </a:t>
            </a:r>
            <a:r>
              <a:rPr sz="1300" spc="-5">
                <a:latin typeface="Trebuchet MS"/>
                <a:cs typeface="Trebuchet MS"/>
              </a:rPr>
              <a:t>and </a:t>
            </a:r>
            <a:r>
              <a:rPr sz="1300" spc="-20">
                <a:latin typeface="Trebuchet MS"/>
                <a:cs typeface="Trebuchet MS"/>
              </a:rPr>
              <a:t>files </a:t>
            </a:r>
            <a:r>
              <a:rPr sz="1300" spc="-10">
                <a:latin typeface="Trebuchet MS"/>
                <a:cs typeface="Trebuchet MS"/>
              </a:rPr>
              <a:t>for </a:t>
            </a:r>
            <a:r>
              <a:rPr sz="1300" spc="-75">
                <a:latin typeface="Trebuchet MS"/>
                <a:cs typeface="Trebuchet MS"/>
              </a:rPr>
              <a:t>web </a:t>
            </a:r>
            <a:r>
              <a:rPr sz="1300" spc="25">
                <a:latin typeface="Trebuchet MS"/>
                <a:cs typeface="Trebuchet MS"/>
              </a:rPr>
              <a:t>user </a:t>
            </a:r>
            <a:r>
              <a:rPr sz="1300" spc="-35">
                <a:latin typeface="Trebuchet MS"/>
                <a:cs typeface="Trebuchet MS"/>
              </a:rPr>
              <a:t>interface</a:t>
            </a:r>
            <a:r>
              <a:rPr sz="1300" spc="265">
                <a:latin typeface="Trebuchet MS"/>
                <a:cs typeface="Trebuchet MS"/>
              </a:rPr>
              <a:t> </a:t>
            </a:r>
            <a:r>
              <a:rPr sz="1300" spc="-40">
                <a:latin typeface="Trebuchet MS"/>
                <a:cs typeface="Trebuchet MS"/>
              </a:rPr>
              <a:t>front-end/back-end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>
              <a:latin typeface="Trebuchet MS"/>
              <a:cs typeface="Trebuchet MS"/>
            </a:endParaRPr>
          </a:p>
          <a:p>
            <a:pPr marL="2430780" lvl="1" indent="-108585">
              <a:lnSpc>
                <a:spcPts val="2014"/>
              </a:lnSpc>
              <a:spcBef>
                <a:spcPts val="1220"/>
              </a:spcBef>
              <a:buSzPct val="94117"/>
              <a:buChar char="•"/>
              <a:tabLst>
                <a:tab pos="2431415" algn="l"/>
              </a:tabLst>
            </a:pPr>
            <a:r>
              <a:rPr sz="1700">
                <a:latin typeface="Carlito"/>
                <a:cs typeface="Carlito"/>
              </a:rPr>
              <a:t>Implement </a:t>
            </a:r>
            <a:r>
              <a:rPr sz="1700" spc="-5">
                <a:latin typeface="Carlito"/>
                <a:cs typeface="Carlito"/>
              </a:rPr>
              <a:t>smart </a:t>
            </a:r>
            <a:r>
              <a:rPr sz="1700" spc="-10">
                <a:latin typeface="Carlito"/>
                <a:cs typeface="Carlito"/>
              </a:rPr>
              <a:t>contract </a:t>
            </a:r>
            <a:r>
              <a:rPr sz="1700">
                <a:latin typeface="Carlito"/>
                <a:cs typeface="Carlito"/>
              </a:rPr>
              <a:t>in a </a:t>
            </a:r>
            <a:r>
              <a:rPr sz="1700" spc="-5">
                <a:latin typeface="Carlito"/>
                <a:cs typeface="Carlito"/>
              </a:rPr>
              <a:t>high-level</a:t>
            </a:r>
            <a:r>
              <a:rPr sz="1700" spc="-90">
                <a:latin typeface="Carlito"/>
                <a:cs typeface="Carlito"/>
              </a:rPr>
              <a:t> </a:t>
            </a:r>
            <a:r>
              <a:rPr sz="1700">
                <a:latin typeface="Carlito"/>
                <a:cs typeface="Carlito"/>
              </a:rPr>
              <a:t>language</a:t>
            </a:r>
          </a:p>
          <a:p>
            <a:pPr marL="1325880">
              <a:lnSpc>
                <a:spcPts val="2135"/>
              </a:lnSpc>
            </a:pPr>
            <a:r>
              <a:rPr sz="1800" spc="-1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1800">
                <a:solidFill>
                  <a:srgbClr val="FFFFFF"/>
                </a:solidFill>
                <a:latin typeface="Carlito"/>
                <a:cs typeface="Carlito"/>
              </a:rPr>
              <a:t> 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1" y="3048001"/>
            <a:ext cx="672465" cy="1280159"/>
          </a:xfrm>
          <a:custGeom>
            <a:avLst/>
            <a:gdLst/>
            <a:ahLst/>
            <a:cxnLst/>
            <a:rect l="l" t="t" r="r" b="b"/>
            <a:pathLst>
              <a:path w="672464" h="960119">
                <a:moveTo>
                  <a:pt x="672083" y="0"/>
                </a:moveTo>
                <a:lnTo>
                  <a:pt x="336042" y="336042"/>
                </a:lnTo>
                <a:lnTo>
                  <a:pt x="0" y="0"/>
                </a:lnTo>
                <a:lnTo>
                  <a:pt x="0" y="624077"/>
                </a:lnTo>
                <a:lnTo>
                  <a:pt x="336042" y="960119"/>
                </a:lnTo>
                <a:lnTo>
                  <a:pt x="672083" y="624077"/>
                </a:lnTo>
                <a:lnTo>
                  <a:pt x="67208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0181" y="3452535"/>
            <a:ext cx="8103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12264" y="3048000"/>
            <a:ext cx="5424170" cy="831427"/>
          </a:xfrm>
          <a:custGeom>
            <a:avLst/>
            <a:gdLst/>
            <a:ahLst/>
            <a:cxnLst/>
            <a:rect l="l" t="t" r="r" b="b"/>
            <a:pathLst>
              <a:path w="5424170" h="623569">
                <a:moveTo>
                  <a:pt x="5320030" y="0"/>
                </a:moveTo>
                <a:lnTo>
                  <a:pt x="0" y="0"/>
                </a:lnTo>
                <a:lnTo>
                  <a:pt x="0" y="623316"/>
                </a:lnTo>
                <a:lnTo>
                  <a:pt x="5320030" y="623316"/>
                </a:lnTo>
                <a:lnTo>
                  <a:pt x="5360479" y="615156"/>
                </a:lnTo>
                <a:lnTo>
                  <a:pt x="5393499" y="592899"/>
                </a:lnTo>
                <a:lnTo>
                  <a:pt x="5415756" y="559879"/>
                </a:lnTo>
                <a:lnTo>
                  <a:pt x="5423916" y="519430"/>
                </a:lnTo>
                <a:lnTo>
                  <a:pt x="5423916" y="103886"/>
                </a:lnTo>
                <a:lnTo>
                  <a:pt x="5415756" y="63436"/>
                </a:lnTo>
                <a:lnTo>
                  <a:pt x="5393499" y="30416"/>
                </a:lnTo>
                <a:lnTo>
                  <a:pt x="5360479" y="8159"/>
                </a:lnTo>
                <a:lnTo>
                  <a:pt x="532003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49829" y="3240702"/>
            <a:ext cx="416687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100"/>
              </a:spcBef>
              <a:buSzPct val="94117"/>
              <a:buChar char="•"/>
              <a:tabLst>
                <a:tab pos="121285" algn="l"/>
              </a:tabLst>
            </a:pPr>
            <a:r>
              <a:rPr sz="1700">
                <a:latin typeface="Carlito"/>
                <a:cs typeface="Carlito"/>
              </a:rPr>
              <a:t>Compile the </a:t>
            </a:r>
            <a:r>
              <a:rPr sz="1700" spc="-10">
                <a:latin typeface="Carlito"/>
                <a:cs typeface="Carlito"/>
              </a:rPr>
              <a:t>contracts </a:t>
            </a:r>
            <a:r>
              <a:rPr sz="1700">
                <a:latin typeface="Carlito"/>
                <a:cs typeface="Carlito"/>
              </a:rPr>
              <a:t>in a high-level</a:t>
            </a:r>
            <a:r>
              <a:rPr sz="1700" spc="-145">
                <a:latin typeface="Carlito"/>
                <a:cs typeface="Carlito"/>
              </a:rPr>
              <a:t> </a:t>
            </a:r>
            <a:r>
              <a:rPr sz="1700">
                <a:latin typeface="Carlito"/>
                <a:cs typeface="Carlito"/>
              </a:rPr>
              <a:t>language</a:t>
            </a:r>
          </a:p>
        </p:txBody>
      </p:sp>
      <p:sp>
        <p:nvSpPr>
          <p:cNvPr id="12" name="object 12"/>
          <p:cNvSpPr/>
          <p:nvPr/>
        </p:nvSpPr>
        <p:spPr>
          <a:xfrm>
            <a:off x="1392351" y="4124961"/>
            <a:ext cx="720295" cy="1280159"/>
          </a:xfrm>
          <a:custGeom>
            <a:avLst/>
            <a:gdLst/>
            <a:ahLst/>
            <a:cxnLst/>
            <a:rect l="l" t="t" r="r" b="b"/>
            <a:pathLst>
              <a:path w="672464" h="960120">
                <a:moveTo>
                  <a:pt x="672083" y="0"/>
                </a:moveTo>
                <a:lnTo>
                  <a:pt x="336042" y="336042"/>
                </a:lnTo>
                <a:lnTo>
                  <a:pt x="0" y="0"/>
                </a:lnTo>
                <a:lnTo>
                  <a:pt x="0" y="624078"/>
                </a:lnTo>
                <a:lnTo>
                  <a:pt x="336042" y="960120"/>
                </a:lnTo>
                <a:lnTo>
                  <a:pt x="672083" y="624078"/>
                </a:lnTo>
                <a:lnTo>
                  <a:pt x="67208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92351" y="4531528"/>
            <a:ext cx="6872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72640" y="4100576"/>
            <a:ext cx="5503545" cy="833120"/>
          </a:xfrm>
          <a:custGeom>
            <a:avLst/>
            <a:gdLst/>
            <a:ahLst/>
            <a:cxnLst/>
            <a:rect l="l" t="t" r="r" b="b"/>
            <a:pathLst>
              <a:path w="5503545" h="624839">
                <a:moveTo>
                  <a:pt x="5399024" y="0"/>
                </a:moveTo>
                <a:lnTo>
                  <a:pt x="0" y="0"/>
                </a:lnTo>
                <a:lnTo>
                  <a:pt x="0" y="624840"/>
                </a:lnTo>
                <a:lnTo>
                  <a:pt x="5399024" y="624840"/>
                </a:lnTo>
                <a:lnTo>
                  <a:pt x="5439566" y="616658"/>
                </a:lnTo>
                <a:lnTo>
                  <a:pt x="5472668" y="594344"/>
                </a:lnTo>
                <a:lnTo>
                  <a:pt x="5494982" y="561242"/>
                </a:lnTo>
                <a:lnTo>
                  <a:pt x="5503164" y="520700"/>
                </a:lnTo>
                <a:lnTo>
                  <a:pt x="5503164" y="104140"/>
                </a:lnTo>
                <a:lnTo>
                  <a:pt x="5494982" y="63597"/>
                </a:lnTo>
                <a:lnTo>
                  <a:pt x="5472668" y="30495"/>
                </a:lnTo>
                <a:lnTo>
                  <a:pt x="5439566" y="8181"/>
                </a:lnTo>
                <a:lnTo>
                  <a:pt x="5399024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55596" y="4136476"/>
            <a:ext cx="490156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100"/>
              </a:spcBef>
              <a:buSzPct val="94117"/>
              <a:buChar char="•"/>
              <a:tabLst>
                <a:tab pos="121285" algn="l"/>
              </a:tabLst>
            </a:pPr>
            <a:r>
              <a:rPr sz="1700" spc="-5">
                <a:latin typeface="Carlito"/>
                <a:cs typeface="Carlito"/>
              </a:rPr>
              <a:t>Deploy </a:t>
            </a:r>
            <a:r>
              <a:rPr sz="1700">
                <a:latin typeface="Carlito"/>
                <a:cs typeface="Carlito"/>
              </a:rPr>
              <a:t>the </a:t>
            </a:r>
            <a:r>
              <a:rPr sz="1700" spc="-10">
                <a:latin typeface="Carlito"/>
                <a:cs typeface="Carlito"/>
              </a:rPr>
              <a:t>contracts </a:t>
            </a:r>
            <a:r>
              <a:rPr sz="1700" spc="-5">
                <a:latin typeface="Carlito"/>
                <a:cs typeface="Carlito"/>
              </a:rPr>
              <a:t>on Ethereum Blockchain</a:t>
            </a:r>
            <a:r>
              <a:rPr sz="1700" spc="-90">
                <a:latin typeface="Carlito"/>
                <a:cs typeface="Carlito"/>
              </a:rPr>
              <a:t> </a:t>
            </a:r>
            <a:r>
              <a:rPr sz="1700" spc="-5">
                <a:latin typeface="Carlito"/>
                <a:cs typeface="Carlito"/>
              </a:rPr>
              <a:t>network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37609" y="4491356"/>
            <a:ext cx="2937536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>
                <a:latin typeface="Carlito"/>
                <a:cs typeface="Carlito"/>
              </a:rPr>
              <a:t>using </a:t>
            </a:r>
            <a:r>
              <a:rPr sz="1700" spc="-5">
                <a:latin typeface="Carlito"/>
                <a:cs typeface="Carlito"/>
              </a:rPr>
              <a:t>Ethereum</a:t>
            </a:r>
            <a:r>
              <a:rPr sz="1700" spc="-114">
                <a:latin typeface="Carlito"/>
                <a:cs typeface="Carlito"/>
              </a:rPr>
              <a:t> </a:t>
            </a:r>
            <a:r>
              <a:rPr sz="1700">
                <a:latin typeface="Carlito"/>
                <a:cs typeface="Carlito"/>
              </a:rPr>
              <a:t>clients</a:t>
            </a:r>
          </a:p>
        </p:txBody>
      </p:sp>
      <p:sp>
        <p:nvSpPr>
          <p:cNvPr id="17" name="object 17"/>
          <p:cNvSpPr/>
          <p:nvPr/>
        </p:nvSpPr>
        <p:spPr>
          <a:xfrm>
            <a:off x="1440181" y="5203953"/>
            <a:ext cx="672465" cy="1280159"/>
          </a:xfrm>
          <a:custGeom>
            <a:avLst/>
            <a:gdLst/>
            <a:ahLst/>
            <a:cxnLst/>
            <a:rect l="l" t="t" r="r" b="b"/>
            <a:pathLst>
              <a:path w="672464" h="960120">
                <a:moveTo>
                  <a:pt x="672083" y="0"/>
                </a:moveTo>
                <a:lnTo>
                  <a:pt x="336042" y="336042"/>
                </a:lnTo>
                <a:lnTo>
                  <a:pt x="0" y="0"/>
                </a:lnTo>
                <a:lnTo>
                  <a:pt x="0" y="624078"/>
                </a:lnTo>
                <a:lnTo>
                  <a:pt x="336042" y="960120"/>
                </a:lnTo>
                <a:lnTo>
                  <a:pt x="672083" y="624078"/>
                </a:lnTo>
                <a:lnTo>
                  <a:pt x="672083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92351" y="5609673"/>
            <a:ext cx="6872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Carlito"/>
                <a:cs typeface="Carlito"/>
              </a:rPr>
              <a:t>Step</a:t>
            </a:r>
            <a:r>
              <a:rPr sz="1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12264" y="5203952"/>
            <a:ext cx="5424170" cy="831427"/>
          </a:xfrm>
          <a:custGeom>
            <a:avLst/>
            <a:gdLst/>
            <a:ahLst/>
            <a:cxnLst/>
            <a:rect l="l" t="t" r="r" b="b"/>
            <a:pathLst>
              <a:path w="5424170" h="623570">
                <a:moveTo>
                  <a:pt x="5320030" y="0"/>
                </a:moveTo>
                <a:lnTo>
                  <a:pt x="0" y="0"/>
                </a:lnTo>
                <a:lnTo>
                  <a:pt x="0" y="623316"/>
                </a:lnTo>
                <a:lnTo>
                  <a:pt x="5320030" y="623316"/>
                </a:lnTo>
                <a:lnTo>
                  <a:pt x="5360479" y="615152"/>
                </a:lnTo>
                <a:lnTo>
                  <a:pt x="5393499" y="592889"/>
                </a:lnTo>
                <a:lnTo>
                  <a:pt x="5415756" y="559868"/>
                </a:lnTo>
                <a:lnTo>
                  <a:pt x="5423916" y="519430"/>
                </a:lnTo>
                <a:lnTo>
                  <a:pt x="5423916" y="103886"/>
                </a:lnTo>
                <a:lnTo>
                  <a:pt x="5415756" y="63447"/>
                </a:lnTo>
                <a:lnTo>
                  <a:pt x="5393499" y="30426"/>
                </a:lnTo>
                <a:lnTo>
                  <a:pt x="5360479" y="8163"/>
                </a:lnTo>
                <a:lnTo>
                  <a:pt x="5320030" y="0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61438" y="5238632"/>
            <a:ext cx="457073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100"/>
              </a:spcBef>
              <a:buSzPct val="94117"/>
              <a:buChar char="•"/>
              <a:tabLst>
                <a:tab pos="121285" algn="l"/>
              </a:tabLst>
            </a:pPr>
            <a:r>
              <a:rPr sz="1700">
                <a:latin typeface="Carlito"/>
                <a:cs typeface="Carlito"/>
              </a:rPr>
              <a:t>Build </a:t>
            </a:r>
            <a:r>
              <a:rPr sz="1700" spc="-5">
                <a:latin typeface="Carlito"/>
                <a:cs typeface="Carlito"/>
              </a:rPr>
              <a:t>web applications that </a:t>
            </a:r>
            <a:r>
              <a:rPr sz="1700" spc="-10">
                <a:latin typeface="Carlito"/>
                <a:cs typeface="Carlito"/>
              </a:rPr>
              <a:t>interact </a:t>
            </a:r>
            <a:r>
              <a:rPr sz="1700">
                <a:latin typeface="Carlito"/>
                <a:cs typeface="Carlito"/>
              </a:rPr>
              <a:t>with the</a:t>
            </a:r>
            <a:r>
              <a:rPr sz="1700" spc="-130">
                <a:latin typeface="Carlito"/>
                <a:cs typeface="Carlito"/>
              </a:rPr>
              <a:t> </a:t>
            </a:r>
            <a:r>
              <a:rPr sz="1700">
                <a:latin typeface="Carlito"/>
                <a:cs typeface="Carlito"/>
              </a:rPr>
              <a:t>smart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58769" y="5584756"/>
            <a:ext cx="213436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>
                <a:latin typeface="Carlito"/>
                <a:cs typeface="Carlito"/>
              </a:rPr>
              <a:t>contracts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7087" y="53848"/>
            <a:ext cx="51860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10">
                <a:solidFill>
                  <a:srgbClr val="FF6600"/>
                </a:solidFill>
                <a:latin typeface="Arial"/>
                <a:cs typeface="Arial"/>
              </a:rPr>
              <a:t>Decentralized </a:t>
            </a:r>
            <a:r>
              <a:rPr sz="2800" b="1" spc="-140">
                <a:solidFill>
                  <a:srgbClr val="FF6600"/>
                </a:solidFill>
                <a:latin typeface="Arial"/>
                <a:cs typeface="Arial"/>
              </a:rPr>
              <a:t>Application</a:t>
            </a:r>
            <a:r>
              <a:rPr sz="2800" b="1" spc="85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2800" b="1" spc="-65">
                <a:solidFill>
                  <a:srgbClr val="FF6600"/>
                </a:solidFill>
                <a:latin typeface="Arial"/>
                <a:cs typeface="Arial"/>
              </a:rPr>
              <a:t>(Dapp)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320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25400"/>
            <a:ext cx="6021323" cy="6858000"/>
            <a:chOff x="0" y="0"/>
            <a:chExt cx="6021323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436108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1453" y="1459991"/>
              <a:ext cx="2769870" cy="160020"/>
            </a:xfrm>
            <a:custGeom>
              <a:avLst/>
              <a:gdLst/>
              <a:ahLst/>
              <a:cxnLst/>
              <a:rect l="l" t="t" r="r" b="b"/>
              <a:pathLst>
                <a:path w="2769870" h="160019">
                  <a:moveTo>
                    <a:pt x="2609342" y="0"/>
                  </a:moveTo>
                  <a:lnTo>
                    <a:pt x="2609342" y="160020"/>
                  </a:lnTo>
                  <a:lnTo>
                    <a:pt x="2716021" y="106680"/>
                  </a:lnTo>
                  <a:lnTo>
                    <a:pt x="2636012" y="106680"/>
                  </a:lnTo>
                  <a:lnTo>
                    <a:pt x="2636012" y="53340"/>
                  </a:lnTo>
                  <a:lnTo>
                    <a:pt x="2716022" y="53340"/>
                  </a:lnTo>
                  <a:lnTo>
                    <a:pt x="2609342" y="0"/>
                  </a:lnTo>
                  <a:close/>
                </a:path>
                <a:path w="2769870" h="160019">
                  <a:moveTo>
                    <a:pt x="2609342" y="53340"/>
                  </a:moveTo>
                  <a:lnTo>
                    <a:pt x="0" y="53340"/>
                  </a:lnTo>
                  <a:lnTo>
                    <a:pt x="0" y="106680"/>
                  </a:lnTo>
                  <a:lnTo>
                    <a:pt x="2609342" y="106680"/>
                  </a:lnTo>
                  <a:lnTo>
                    <a:pt x="2609342" y="53340"/>
                  </a:lnTo>
                  <a:close/>
                </a:path>
                <a:path w="2769870" h="160019">
                  <a:moveTo>
                    <a:pt x="2716022" y="53340"/>
                  </a:moveTo>
                  <a:lnTo>
                    <a:pt x="2636012" y="53340"/>
                  </a:lnTo>
                  <a:lnTo>
                    <a:pt x="2636012" y="106680"/>
                  </a:lnTo>
                  <a:lnTo>
                    <a:pt x="2716021" y="106680"/>
                  </a:lnTo>
                  <a:lnTo>
                    <a:pt x="2769362" y="80010"/>
                  </a:lnTo>
                  <a:lnTo>
                    <a:pt x="2716022" y="5334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1504" y="1137835"/>
            <a:ext cx="180022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1. </a:t>
            </a:r>
            <a:r>
              <a:rPr sz="1500" b="1">
                <a:latin typeface="Carlito"/>
                <a:cs typeface="Carlito"/>
              </a:rPr>
              <a:t>Send smart</a:t>
            </a:r>
            <a:r>
              <a:rPr sz="1500" b="1" spc="-70">
                <a:latin typeface="Carlito"/>
                <a:cs typeface="Carlito"/>
              </a:rPr>
              <a:t> </a:t>
            </a:r>
            <a:r>
              <a:rPr sz="1500" b="1" spc="-15">
                <a:latin typeface="Carlito"/>
                <a:cs typeface="Carlito"/>
              </a:rPr>
              <a:t>contract  </a:t>
            </a:r>
            <a:r>
              <a:rPr sz="1500" b="1" spc="-10">
                <a:latin typeface="Carlito"/>
                <a:cs typeface="Carlito"/>
              </a:rPr>
              <a:t>for</a:t>
            </a:r>
            <a:r>
              <a:rPr sz="1500" b="1" spc="-5">
                <a:latin typeface="Carlito"/>
                <a:cs typeface="Carlito"/>
              </a:rPr>
              <a:t> compilation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1178053" y="1450848"/>
            <a:ext cx="2066925" cy="4334933"/>
            <a:chOff x="1178052" y="1088136"/>
            <a:chExt cx="2066925" cy="3251200"/>
          </a:xfrm>
        </p:grpSpPr>
        <p:sp>
          <p:nvSpPr>
            <p:cNvPr id="8" name="object 8"/>
            <p:cNvSpPr/>
            <p:nvPr/>
          </p:nvSpPr>
          <p:spPr>
            <a:xfrm>
              <a:off x="1178052" y="1088136"/>
              <a:ext cx="2066544" cy="32506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1327404"/>
              <a:ext cx="1473835" cy="307975"/>
            </a:xfrm>
            <a:custGeom>
              <a:avLst/>
              <a:gdLst/>
              <a:ahLst/>
              <a:cxnLst/>
              <a:rect l="l" t="t" r="r" b="b"/>
              <a:pathLst>
                <a:path w="1473835" h="307975">
                  <a:moveTo>
                    <a:pt x="147370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473708" y="307848"/>
                  </a:lnTo>
                  <a:lnTo>
                    <a:pt x="147370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1600" y="1327404"/>
              <a:ext cx="1473835" cy="307975"/>
            </a:xfrm>
            <a:custGeom>
              <a:avLst/>
              <a:gdLst/>
              <a:ahLst/>
              <a:cxnLst/>
              <a:rect l="l" t="t" r="r" b="b"/>
              <a:pathLst>
                <a:path w="1473835" h="307975">
                  <a:moveTo>
                    <a:pt x="0" y="307848"/>
                  </a:moveTo>
                  <a:lnTo>
                    <a:pt x="1473708" y="307848"/>
                  </a:lnTo>
                  <a:lnTo>
                    <a:pt x="1473708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71601" y="1769871"/>
            <a:ext cx="1473835" cy="24942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400" spc="-5">
                <a:latin typeface="Carlito"/>
                <a:cs typeface="Carlito"/>
              </a:rPr>
              <a:t>Smart</a:t>
            </a:r>
            <a:r>
              <a:rPr sz="1400" spc="-35">
                <a:latin typeface="Carlito"/>
                <a:cs typeface="Carlito"/>
              </a:rPr>
              <a:t> </a:t>
            </a:r>
            <a:r>
              <a:rPr sz="1400" spc="-10">
                <a:latin typeface="Carlito"/>
                <a:cs typeface="Carlito"/>
              </a:rPr>
              <a:t>Contract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" name="object 12"/>
          <p:cNvGrpSpPr/>
          <p:nvPr/>
        </p:nvGrpSpPr>
        <p:grpSpPr>
          <a:xfrm>
            <a:off x="1337817" y="3689772"/>
            <a:ext cx="1513840" cy="714587"/>
            <a:chOff x="1337817" y="2767329"/>
            <a:chExt cx="1513840" cy="535940"/>
          </a:xfrm>
        </p:grpSpPr>
        <p:sp>
          <p:nvSpPr>
            <p:cNvPr id="13" name="object 13"/>
            <p:cNvSpPr/>
            <p:nvPr/>
          </p:nvSpPr>
          <p:spPr>
            <a:xfrm>
              <a:off x="1344167" y="2773679"/>
              <a:ext cx="1501140" cy="523240"/>
            </a:xfrm>
            <a:custGeom>
              <a:avLst/>
              <a:gdLst/>
              <a:ahLst/>
              <a:cxnLst/>
              <a:rect l="l" t="t" r="r" b="b"/>
              <a:pathLst>
                <a:path w="1501139" h="523239">
                  <a:moveTo>
                    <a:pt x="150114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501140" y="522731"/>
                  </a:lnTo>
                  <a:lnTo>
                    <a:pt x="150114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44167" y="2773679"/>
              <a:ext cx="1501140" cy="523240"/>
            </a:xfrm>
            <a:custGeom>
              <a:avLst/>
              <a:gdLst/>
              <a:ahLst/>
              <a:cxnLst/>
              <a:rect l="l" t="t" r="r" b="b"/>
              <a:pathLst>
                <a:path w="1501139" h="523239">
                  <a:moveTo>
                    <a:pt x="0" y="522731"/>
                  </a:moveTo>
                  <a:lnTo>
                    <a:pt x="1501140" y="522731"/>
                  </a:lnTo>
                  <a:lnTo>
                    <a:pt x="1501140" y="0"/>
                  </a:lnTo>
                  <a:lnTo>
                    <a:pt x="0" y="0"/>
                  </a:lnTo>
                  <a:lnTo>
                    <a:pt x="0" y="522731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76134" y="3681433"/>
            <a:ext cx="1704593" cy="46551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92075" marR="700405">
              <a:lnSpc>
                <a:spcPct val="100000"/>
              </a:lnSpc>
              <a:spcBef>
                <a:spcPts val="270"/>
              </a:spcBef>
            </a:pPr>
            <a:r>
              <a:rPr sz="1400" spc="-10">
                <a:latin typeface="Carlito"/>
                <a:cs typeface="Carlito"/>
              </a:rPr>
              <a:t>Front</a:t>
            </a:r>
            <a:r>
              <a:rPr sz="1400" spc="-9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end  </a:t>
            </a:r>
            <a:r>
              <a:rPr sz="1400" spc="5">
                <a:latin typeface="Carlito"/>
                <a:cs typeface="Carlito"/>
              </a:rPr>
              <a:t>App.(js)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2" name="object 16"/>
          <p:cNvGrpSpPr/>
          <p:nvPr/>
        </p:nvGrpSpPr>
        <p:grpSpPr>
          <a:xfrm>
            <a:off x="1337818" y="4543212"/>
            <a:ext cx="1486535" cy="716280"/>
            <a:chOff x="1337817" y="3407409"/>
            <a:chExt cx="1486535" cy="537210"/>
          </a:xfrm>
        </p:grpSpPr>
        <p:sp>
          <p:nvSpPr>
            <p:cNvPr id="17" name="object 17"/>
            <p:cNvSpPr/>
            <p:nvPr/>
          </p:nvSpPr>
          <p:spPr>
            <a:xfrm>
              <a:off x="1344167" y="3413759"/>
              <a:ext cx="1473835" cy="524510"/>
            </a:xfrm>
            <a:custGeom>
              <a:avLst/>
              <a:gdLst/>
              <a:ahLst/>
              <a:cxnLst/>
              <a:rect l="l" t="t" r="r" b="b"/>
              <a:pathLst>
                <a:path w="1473835" h="524510">
                  <a:moveTo>
                    <a:pt x="1473708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473708" y="524255"/>
                  </a:lnTo>
                  <a:lnTo>
                    <a:pt x="147370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4167" y="3413759"/>
              <a:ext cx="1473835" cy="524510"/>
            </a:xfrm>
            <a:custGeom>
              <a:avLst/>
              <a:gdLst/>
              <a:ahLst/>
              <a:cxnLst/>
              <a:rect l="l" t="t" r="r" b="b"/>
              <a:pathLst>
                <a:path w="1473835" h="524510">
                  <a:moveTo>
                    <a:pt x="0" y="524255"/>
                  </a:moveTo>
                  <a:lnTo>
                    <a:pt x="1473708" y="524255"/>
                  </a:lnTo>
                  <a:lnTo>
                    <a:pt x="1473708" y="0"/>
                  </a:lnTo>
                  <a:lnTo>
                    <a:pt x="0" y="0"/>
                  </a:lnTo>
                  <a:lnTo>
                    <a:pt x="0" y="524255"/>
                  </a:lnTo>
                  <a:close/>
                </a:path>
              </a:pathLst>
            </a:custGeom>
            <a:ln w="12192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75161" y="4565396"/>
            <a:ext cx="1677288" cy="46615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075" marR="563245">
              <a:lnSpc>
                <a:spcPct val="100000"/>
              </a:lnSpc>
              <a:spcBef>
                <a:spcPts val="275"/>
              </a:spcBef>
            </a:pPr>
            <a:r>
              <a:rPr sz="1400" spc="-5">
                <a:latin typeface="Carlito"/>
                <a:cs typeface="Carlito"/>
              </a:rPr>
              <a:t>Back-end  </a:t>
            </a:r>
            <a:r>
              <a:rPr sz="1400" spc="-10">
                <a:latin typeface="Carlito"/>
                <a:cs typeface="Carlito"/>
              </a:rPr>
              <a:t>(</a:t>
            </a:r>
            <a:r>
              <a:rPr sz="1400">
                <a:latin typeface="Carlito"/>
                <a:cs typeface="Carlito"/>
              </a:rPr>
              <a:t>J</a:t>
            </a:r>
            <a:r>
              <a:rPr sz="1400" spc="-30">
                <a:latin typeface="Carlito"/>
                <a:cs typeface="Carlito"/>
              </a:rPr>
              <a:t>a</a:t>
            </a:r>
            <a:r>
              <a:rPr sz="1400" spc="-25">
                <a:latin typeface="Carlito"/>
                <a:cs typeface="Carlito"/>
              </a:rPr>
              <a:t>v</a:t>
            </a:r>
            <a:r>
              <a:rPr sz="1400">
                <a:latin typeface="Carlito"/>
                <a:cs typeface="Carlito"/>
              </a:rPr>
              <a:t>ascri</a:t>
            </a:r>
            <a:r>
              <a:rPr sz="1400" spc="-10">
                <a:latin typeface="Carlito"/>
                <a:cs typeface="Carlito"/>
              </a:rPr>
              <a:t>p</a:t>
            </a:r>
            <a:r>
              <a:rPr sz="1400" spc="-5">
                <a:latin typeface="Carlito"/>
                <a:cs typeface="Carlito"/>
              </a:rPr>
              <a:t>t</a:t>
            </a:r>
            <a:r>
              <a:rPr sz="1400">
                <a:latin typeface="Carlito"/>
                <a:cs typeface="Carlito"/>
              </a:rPr>
              <a:t>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75162" y="5392252"/>
            <a:ext cx="759277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Dapp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6" name="object 21"/>
          <p:cNvGrpSpPr/>
          <p:nvPr/>
        </p:nvGrpSpPr>
        <p:grpSpPr>
          <a:xfrm>
            <a:off x="1365251" y="2494956"/>
            <a:ext cx="1486535" cy="1002453"/>
            <a:chOff x="1365250" y="1871217"/>
            <a:chExt cx="1486535" cy="751840"/>
          </a:xfrm>
        </p:grpSpPr>
        <p:sp>
          <p:nvSpPr>
            <p:cNvPr id="22" name="object 22"/>
            <p:cNvSpPr/>
            <p:nvPr/>
          </p:nvSpPr>
          <p:spPr>
            <a:xfrm>
              <a:off x="1371600" y="1877567"/>
              <a:ext cx="1473835" cy="739140"/>
            </a:xfrm>
            <a:custGeom>
              <a:avLst/>
              <a:gdLst/>
              <a:ahLst/>
              <a:cxnLst/>
              <a:rect l="l" t="t" r="r" b="b"/>
              <a:pathLst>
                <a:path w="1473835" h="739139">
                  <a:moveTo>
                    <a:pt x="1473708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1473708" y="739140"/>
                  </a:lnTo>
                  <a:lnTo>
                    <a:pt x="1473708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1600" y="1877567"/>
              <a:ext cx="1473835" cy="739140"/>
            </a:xfrm>
            <a:custGeom>
              <a:avLst/>
              <a:gdLst/>
              <a:ahLst/>
              <a:cxnLst/>
              <a:rect l="l" t="t" r="r" b="b"/>
              <a:pathLst>
                <a:path w="1473835" h="739139">
                  <a:moveTo>
                    <a:pt x="0" y="739140"/>
                  </a:moveTo>
                  <a:lnTo>
                    <a:pt x="1473708" y="739140"/>
                  </a:lnTo>
                  <a:lnTo>
                    <a:pt x="1473708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12191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71601" y="2503423"/>
            <a:ext cx="1473835" cy="68159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10">
                <a:latin typeface="Carlito"/>
                <a:cs typeface="Carlito"/>
              </a:rPr>
              <a:t>Front</a:t>
            </a:r>
            <a:r>
              <a:rPr sz="1400" spc="-25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end</a:t>
            </a:r>
            <a:endParaRPr sz="1400">
              <a:latin typeface="Carlito"/>
              <a:cs typeface="Carlito"/>
            </a:endParaRPr>
          </a:p>
          <a:p>
            <a:pPr marL="91440">
              <a:lnSpc>
                <a:spcPct val="100000"/>
              </a:lnSpc>
            </a:pPr>
            <a:r>
              <a:rPr sz="1400" spc="-5">
                <a:latin typeface="Carlito"/>
                <a:cs typeface="Carlito"/>
              </a:rPr>
              <a:t>HTML/CSS</a:t>
            </a:r>
            <a:endParaRPr sz="1400">
              <a:latin typeface="Carlito"/>
              <a:cs typeface="Carlito"/>
            </a:endParaRPr>
          </a:p>
          <a:p>
            <a:pPr marL="91440">
              <a:lnSpc>
                <a:spcPct val="100000"/>
              </a:lnSpc>
            </a:pPr>
            <a:r>
              <a:rPr sz="1400" spc="-10">
                <a:latin typeface="Carlito"/>
                <a:cs typeface="Carlito"/>
              </a:rPr>
              <a:t>(index.</a:t>
            </a:r>
            <a:r>
              <a:rPr sz="1400">
                <a:latin typeface="Carlito"/>
                <a:cs typeface="Carlito"/>
              </a:rPr>
              <a:t> </a:t>
            </a:r>
            <a:r>
              <a:rPr sz="1400" spc="-5">
                <a:latin typeface="Carlito"/>
                <a:cs typeface="Carlito"/>
              </a:rPr>
              <a:t>html)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44575" y="2275755"/>
            <a:ext cx="14382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2. </a:t>
            </a:r>
            <a:r>
              <a:rPr sz="1500" b="1" spc="-10">
                <a:latin typeface="Carlito"/>
                <a:cs typeface="Carlito"/>
              </a:rPr>
              <a:t>Contract</a:t>
            </a:r>
            <a:r>
              <a:rPr sz="1500" b="1" spc="-50">
                <a:latin typeface="Carlito"/>
                <a:cs typeface="Carlito"/>
              </a:rPr>
              <a:t> </a:t>
            </a:r>
            <a:r>
              <a:rPr sz="1500" b="1">
                <a:latin typeface="Carlito"/>
                <a:cs typeface="Carlito"/>
              </a:rPr>
              <a:t>binary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51441" y="2849201"/>
            <a:ext cx="2800350" cy="1076960"/>
          </a:xfrm>
          <a:custGeom>
            <a:avLst/>
            <a:gdLst/>
            <a:ahLst/>
            <a:cxnLst/>
            <a:rect l="l" t="t" r="r" b="b"/>
            <a:pathLst>
              <a:path w="2800350" h="807719">
                <a:moveTo>
                  <a:pt x="2769374" y="56642"/>
                </a:moveTo>
                <a:lnTo>
                  <a:pt x="160070" y="53251"/>
                </a:lnTo>
                <a:lnTo>
                  <a:pt x="160159" y="0"/>
                </a:lnTo>
                <a:lnTo>
                  <a:pt x="0" y="79756"/>
                </a:lnTo>
                <a:lnTo>
                  <a:pt x="159905" y="160020"/>
                </a:lnTo>
                <a:lnTo>
                  <a:pt x="159981" y="106591"/>
                </a:lnTo>
                <a:lnTo>
                  <a:pt x="2769374" y="109982"/>
                </a:lnTo>
                <a:lnTo>
                  <a:pt x="2769374" y="56642"/>
                </a:lnTo>
                <a:close/>
              </a:path>
              <a:path w="2800350" h="807719">
                <a:moveTo>
                  <a:pt x="2799854" y="727456"/>
                </a:moveTo>
                <a:lnTo>
                  <a:pt x="2746514" y="700786"/>
                </a:lnTo>
                <a:lnTo>
                  <a:pt x="2639834" y="647446"/>
                </a:lnTo>
                <a:lnTo>
                  <a:pt x="2639834" y="700786"/>
                </a:lnTo>
                <a:lnTo>
                  <a:pt x="30492" y="700786"/>
                </a:lnTo>
                <a:lnTo>
                  <a:pt x="30492" y="754126"/>
                </a:lnTo>
                <a:lnTo>
                  <a:pt x="2639834" y="754126"/>
                </a:lnTo>
                <a:lnTo>
                  <a:pt x="2639834" y="807466"/>
                </a:lnTo>
                <a:lnTo>
                  <a:pt x="2746514" y="754126"/>
                </a:lnTo>
                <a:lnTo>
                  <a:pt x="2799854" y="72745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79126" y="3197112"/>
            <a:ext cx="14859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3. </a:t>
            </a:r>
            <a:r>
              <a:rPr sz="1500" b="1" spc="-10">
                <a:latin typeface="Carlito"/>
                <a:cs typeface="Carlito"/>
              </a:rPr>
              <a:t>Deploy</a:t>
            </a:r>
            <a:r>
              <a:rPr sz="1500" b="1" spc="-65">
                <a:latin typeface="Carlito"/>
                <a:cs typeface="Carlito"/>
              </a:rPr>
              <a:t> </a:t>
            </a:r>
            <a:r>
              <a:rPr sz="1500" b="1" spc="-10">
                <a:latin typeface="Carlito"/>
                <a:cs typeface="Carlito"/>
              </a:rPr>
              <a:t>Contract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53690" y="4047065"/>
            <a:ext cx="188595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4. </a:t>
            </a:r>
            <a:r>
              <a:rPr sz="1500" b="1" spc="-10">
                <a:latin typeface="Carlito"/>
                <a:cs typeface="Carlito"/>
              </a:rPr>
              <a:t>Contract </a:t>
            </a:r>
            <a:r>
              <a:rPr sz="1500" b="1" spc="-5">
                <a:latin typeface="Carlito"/>
                <a:cs typeface="Carlito"/>
              </a:rPr>
              <a:t>address</a:t>
            </a:r>
            <a:r>
              <a:rPr sz="1500" b="1" spc="-65">
                <a:latin typeface="Carlito"/>
                <a:cs typeface="Carlito"/>
              </a:rPr>
              <a:t> </a:t>
            </a:r>
            <a:r>
              <a:rPr sz="1500" b="1">
                <a:latin typeface="Carlito"/>
                <a:cs typeface="Carlito"/>
              </a:rPr>
              <a:t>and  ABI </a:t>
            </a:r>
            <a:r>
              <a:rPr sz="1500" b="1" spc="-5">
                <a:latin typeface="Carlito"/>
                <a:cs typeface="Carlito"/>
              </a:rPr>
              <a:t>sent back </a:t>
            </a:r>
            <a:r>
              <a:rPr sz="1500" b="1" spc="-10">
                <a:latin typeface="Carlito"/>
                <a:cs typeface="Carlito"/>
              </a:rPr>
              <a:t>to</a:t>
            </a:r>
            <a:r>
              <a:rPr sz="1500" b="1" spc="-40">
                <a:latin typeface="Carlito"/>
                <a:cs typeface="Carlito"/>
              </a:rPr>
              <a:t> </a:t>
            </a:r>
            <a:r>
              <a:rPr sz="1500" b="1" spc="-5">
                <a:latin typeface="Carlito"/>
                <a:cs typeface="Carlito"/>
              </a:rPr>
              <a:t>Dapp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81934" y="4594690"/>
            <a:ext cx="2769870" cy="1184487"/>
          </a:xfrm>
          <a:custGeom>
            <a:avLst/>
            <a:gdLst/>
            <a:ahLst/>
            <a:cxnLst/>
            <a:rect l="l" t="t" r="r" b="b"/>
            <a:pathLst>
              <a:path w="2769870" h="888364">
                <a:moveTo>
                  <a:pt x="2769362" y="808228"/>
                </a:moveTo>
                <a:lnTo>
                  <a:pt x="2716022" y="781558"/>
                </a:lnTo>
                <a:lnTo>
                  <a:pt x="2609342" y="728218"/>
                </a:lnTo>
                <a:lnTo>
                  <a:pt x="2609342" y="781558"/>
                </a:lnTo>
                <a:lnTo>
                  <a:pt x="0" y="781558"/>
                </a:lnTo>
                <a:lnTo>
                  <a:pt x="0" y="834898"/>
                </a:lnTo>
                <a:lnTo>
                  <a:pt x="2609342" y="834898"/>
                </a:lnTo>
                <a:lnTo>
                  <a:pt x="2609342" y="888238"/>
                </a:lnTo>
                <a:lnTo>
                  <a:pt x="2716022" y="834898"/>
                </a:lnTo>
                <a:lnTo>
                  <a:pt x="2769362" y="808228"/>
                </a:lnTo>
                <a:close/>
              </a:path>
              <a:path w="2769870" h="888364">
                <a:moveTo>
                  <a:pt x="2769362" y="56654"/>
                </a:moveTo>
                <a:lnTo>
                  <a:pt x="160058" y="53251"/>
                </a:lnTo>
                <a:lnTo>
                  <a:pt x="160147" y="0"/>
                </a:lnTo>
                <a:lnTo>
                  <a:pt x="0" y="79756"/>
                </a:lnTo>
                <a:lnTo>
                  <a:pt x="159893" y="160020"/>
                </a:lnTo>
                <a:lnTo>
                  <a:pt x="159969" y="106591"/>
                </a:lnTo>
                <a:lnTo>
                  <a:pt x="2769362" y="109982"/>
                </a:lnTo>
                <a:lnTo>
                  <a:pt x="2769362" y="5665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19330" y="5223836"/>
            <a:ext cx="174942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5">
                <a:latin typeface="Carlito"/>
                <a:cs typeface="Carlito"/>
              </a:rPr>
              <a:t>5. </a:t>
            </a:r>
            <a:r>
              <a:rPr sz="1500" b="1">
                <a:latin typeface="Carlito"/>
                <a:cs typeface="Carlito"/>
              </a:rPr>
              <a:t>Send </a:t>
            </a:r>
            <a:r>
              <a:rPr sz="1500" b="1" spc="-10">
                <a:latin typeface="Carlito"/>
                <a:cs typeface="Carlito"/>
              </a:rPr>
              <a:t>transaction</a:t>
            </a:r>
            <a:r>
              <a:rPr sz="1500" b="1" spc="-55">
                <a:latin typeface="Carlito"/>
                <a:cs typeface="Carlito"/>
              </a:rPr>
              <a:t> </a:t>
            </a:r>
            <a:r>
              <a:rPr sz="1500" b="1" spc="-10">
                <a:latin typeface="Carlito"/>
                <a:cs typeface="Carlito"/>
              </a:rPr>
              <a:t>to  </a:t>
            </a:r>
            <a:r>
              <a:rPr sz="1500" b="1" spc="-15">
                <a:latin typeface="Carlito"/>
                <a:cs typeface="Carlito"/>
              </a:rPr>
              <a:t>contract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5" name="object 35"/>
          <p:cNvGrpSpPr/>
          <p:nvPr/>
        </p:nvGrpSpPr>
        <p:grpSpPr>
          <a:xfrm>
            <a:off x="6075950" y="1513967"/>
            <a:ext cx="2068195" cy="4334933"/>
            <a:chOff x="6071615" y="1175003"/>
            <a:chExt cx="2068195" cy="3251200"/>
          </a:xfrm>
        </p:grpSpPr>
        <p:sp>
          <p:nvSpPr>
            <p:cNvPr id="36" name="object 36"/>
            <p:cNvSpPr/>
            <p:nvPr/>
          </p:nvSpPr>
          <p:spPr>
            <a:xfrm>
              <a:off x="6071615" y="1175003"/>
              <a:ext cx="2068067" cy="3250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01155" y="1394459"/>
              <a:ext cx="1807463" cy="1011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96939" y="1522985"/>
            <a:ext cx="85542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>
                <a:latin typeface="Carlito"/>
                <a:cs typeface="Carlito"/>
              </a:rPr>
              <a:t>Compiler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31978" y="4179805"/>
            <a:ext cx="1807845" cy="818814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5"/>
              </a:spcBef>
            </a:pPr>
            <a:r>
              <a:rPr sz="1700" b="1" spc="-10">
                <a:latin typeface="Carlito"/>
                <a:cs typeface="Carlito"/>
              </a:rPr>
              <a:t>Ethereum Client</a:t>
            </a:r>
            <a:endParaRPr sz="17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</a:pPr>
            <a:r>
              <a:rPr sz="1700" b="1" spc="-10">
                <a:latin typeface="Carlito"/>
                <a:cs typeface="Carlito"/>
              </a:rPr>
              <a:t>-Geth</a:t>
            </a:r>
            <a:endParaRPr sz="17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</a:pPr>
            <a:r>
              <a:rPr sz="1700" b="1" spc="-5">
                <a:latin typeface="Carlito"/>
                <a:cs typeface="Carlito"/>
              </a:rPr>
              <a:t>-PyEthApp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44488" y="5207337"/>
            <a:ext cx="126619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>
                <a:solidFill>
                  <a:srgbClr val="FFFFFF"/>
                </a:solidFill>
                <a:latin typeface="Carlito"/>
                <a:cs typeface="Carlito"/>
              </a:rPr>
              <a:t>Ethereum</a:t>
            </a:r>
            <a:r>
              <a:rPr sz="1500" b="1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b="1" spc="-5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10083" y="421572"/>
            <a:ext cx="3826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>
                <a:solidFill>
                  <a:srgbClr val="FF6600"/>
                </a:solidFill>
                <a:latin typeface="Arial"/>
                <a:cs typeface="Arial"/>
              </a:rPr>
              <a:t>Dapp </a:t>
            </a:r>
            <a:r>
              <a:rPr sz="2800" b="1" spc="-105">
                <a:solidFill>
                  <a:srgbClr val="FF6600"/>
                </a:solidFill>
                <a:latin typeface="Arial"/>
                <a:cs typeface="Arial"/>
              </a:rPr>
              <a:t>Creation</a:t>
            </a:r>
            <a:r>
              <a:rPr sz="2800" b="1" spc="16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2800" b="1" spc="-155">
                <a:solidFill>
                  <a:srgbClr val="FF6600"/>
                </a:solidFill>
                <a:latin typeface="Arial"/>
                <a:cs typeface="Arial"/>
              </a:rPr>
              <a:t>Workflow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320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 descr="C:\Users\LENOVO\Downloads\Capture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8222"/>
            <a:ext cx="8229600" cy="22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3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LENOVO\Downloads\Capture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5" y="3223071"/>
            <a:ext cx="7087589" cy="373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380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LENOVO\Downloads\Capture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32" y="1743590"/>
            <a:ext cx="7068536" cy="400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695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LENOVO\Downloads\Capture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6819"/>
            <a:ext cx="8229600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78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LENOVO\Downloads\Capture2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768752" cy="289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860E0-D3CC-1EC6-D737-134459DF4A6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2681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8229600" cy="5058619"/>
          </a:xfrm>
        </p:spPr>
      </p:pic>
    </p:spTree>
    <p:extLst>
      <p:ext uri="{BB962C8B-B14F-4D97-AF65-F5344CB8AC3E}">
        <p14:creationId xmlns:p14="http://schemas.microsoft.com/office/powerpoint/2010/main" val="2317794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LENOVO\Downloads\Capture1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" y="1965173"/>
            <a:ext cx="9026560" cy="31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947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LENOVO\Downloads\Capture2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7" y="2626426"/>
            <a:ext cx="8557422" cy="22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09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LENOVO\Downloads\Capture2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44" y="1629113"/>
            <a:ext cx="8912887" cy="31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80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LENOVO\Downloads\Capture2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" y="1703564"/>
            <a:ext cx="9045627" cy="52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54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C:\Users\LENOVO\Downloads\Capture2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477" y="1283476"/>
            <a:ext cx="12896108" cy="332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99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C:\Users\LENOVO\Downloads\Capture2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16832"/>
            <a:ext cx="4464496" cy="32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047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D:\smartcontract\et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" y="1761610"/>
            <a:ext cx="9276683" cy="334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33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D:\smartcontract\ether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534444"/>
            <a:ext cx="50673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333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D:\smartcontract\ether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6" y="1648267"/>
            <a:ext cx="8808057" cy="227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87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D:\smartcontract\ether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" y="1387624"/>
            <a:ext cx="12365108" cy="29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47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5" y="1513307"/>
            <a:ext cx="8229600" cy="446162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Wha</a:t>
            </a:r>
            <a:r>
              <a:rPr lang="en-US"/>
              <a:t> is </a:t>
            </a:r>
            <a:r>
              <a:rPr lang="en-US" err="1"/>
              <a:t>Bitcoin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379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D:\smartcontract\ether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254" y="668585"/>
            <a:ext cx="11436692" cy="50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573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D:\smartcontract\ethe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292350"/>
            <a:ext cx="517525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919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D:\smartcontract\ether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2" y="1800397"/>
            <a:ext cx="7251700" cy="372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81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609-22AF-49E4-8825-22CAD94A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875" y="914400"/>
            <a:ext cx="8540684" cy="876693"/>
          </a:xfrm>
        </p:spPr>
        <p:txBody>
          <a:bodyPr>
            <a:normAutofit/>
          </a:bodyPr>
          <a:lstStyle/>
          <a:p>
            <a:r>
              <a:rPr lang="en-IN" sz="3600"/>
              <a:t>End- to End Transaction in Ethereum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22423-D311-4ADE-87B4-AEF70D85D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151" y="2026764"/>
            <a:ext cx="7494309" cy="3231037"/>
          </a:xfrm>
        </p:spPr>
        <p:txBody>
          <a:bodyPr/>
          <a:lstStyle/>
          <a:p>
            <a:r>
              <a:rPr lang="en-IN" err="1"/>
              <a:t>folF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C71A-1492-40B7-8556-0BE67E04F36D}"/>
              </a:ext>
            </a:extLst>
          </p:cNvPr>
          <p:cNvSpPr txBox="1"/>
          <p:nvPr/>
        </p:nvSpPr>
        <p:spPr>
          <a:xfrm>
            <a:off x="742361" y="206447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Following are the possible cases: </a:t>
            </a:r>
          </a:p>
          <a:p>
            <a:pPr marL="342900" indent="-342900">
              <a:buFont typeface="+mj-lt"/>
              <a:buAutoNum type="alphaUcPeriod"/>
            </a:pPr>
            <a:r>
              <a:rPr lang="en-IN"/>
              <a:t>An externally owned account can send ether to another externally owned account in a transaction.</a:t>
            </a:r>
          </a:p>
          <a:p>
            <a:pPr marL="342900" indent="-342900">
              <a:buFont typeface="+mj-lt"/>
              <a:buAutoNum type="alphaUcPeriod"/>
            </a:pPr>
            <a:r>
              <a:rPr lang="en-IN"/>
              <a:t>An externally owned account can send ether to a contract account in a transaction.</a:t>
            </a:r>
          </a:p>
          <a:p>
            <a:pPr marL="342900" indent="-342900">
              <a:buFont typeface="+mj-lt"/>
              <a:buAutoNum type="alphaUcPeriod"/>
            </a:pPr>
            <a:r>
              <a:rPr lang="en-IN"/>
              <a:t>Contract to contract ether transaction.</a:t>
            </a:r>
          </a:p>
          <a:p>
            <a:pPr marL="342900" indent="-342900">
              <a:buFont typeface="+mj-lt"/>
              <a:buAutoNum type="alphaUcPeriod"/>
            </a:pPr>
            <a:r>
              <a:rPr lang="en-IN"/>
              <a:t>A contract to externally own account transaction </a:t>
            </a:r>
          </a:p>
        </p:txBody>
      </p:sp>
    </p:spTree>
    <p:extLst>
      <p:ext uri="{BB962C8B-B14F-4D97-AF65-F5344CB8AC3E}">
        <p14:creationId xmlns:p14="http://schemas.microsoft.com/office/powerpoint/2010/main" val="9423922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6F247-D808-4494-AB5A-F97B13AB5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" y="349623"/>
            <a:ext cx="8567184" cy="5252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12D43-0DCA-464C-B20D-378F6B5D5884}"/>
              </a:ext>
            </a:extLst>
          </p:cNvPr>
          <p:cNvSpPr txBox="1"/>
          <p:nvPr/>
        </p:nvSpPr>
        <p:spPr>
          <a:xfrm>
            <a:off x="975675" y="6108569"/>
            <a:ext cx="54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Fig.</a:t>
            </a:r>
            <a:r>
              <a:rPr lang="en-IN"/>
              <a:t> Four types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282519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609-22AF-49E4-8825-22CAD94A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875" y="914401"/>
            <a:ext cx="7738509" cy="570384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22423-D311-4ADE-87B4-AEF70D85D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151" y="2026764"/>
            <a:ext cx="7494309" cy="3231037"/>
          </a:xfrm>
        </p:spPr>
        <p:txBody>
          <a:bodyPr/>
          <a:lstStyle/>
          <a:p>
            <a:r>
              <a:rPr lang="en-IN" err="1"/>
              <a:t>folF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C71A-1492-40B7-8556-0BE67E04F36D}"/>
              </a:ext>
            </a:extLst>
          </p:cNvPr>
          <p:cNvSpPr txBox="1"/>
          <p:nvPr/>
        </p:nvSpPr>
        <p:spPr>
          <a:xfrm>
            <a:off x="742361" y="206447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Let us look into the transaction. Let us say the gas limit is mentioned as 11500. The Gas used by the transaction is 11500, and the Gas price is 20 </a:t>
            </a:r>
            <a:r>
              <a:rPr lang="en-IN" err="1"/>
              <a:t>Gwei</a:t>
            </a:r>
            <a:r>
              <a:rPr lang="en-IN"/>
              <a:t>, which is the lowest denomination of ether. So, 20 </a:t>
            </a:r>
            <a:r>
              <a:rPr lang="en-IN" err="1"/>
              <a:t>Gwei</a:t>
            </a:r>
            <a:r>
              <a:rPr lang="en-IN"/>
              <a:t> * 11500 gives the actual transaction fees.</a:t>
            </a:r>
          </a:p>
          <a:p>
            <a:endParaRPr lang="en-IN"/>
          </a:p>
          <a:p>
            <a:pPr algn="ctr"/>
            <a:r>
              <a:rPr lang="en-IN"/>
              <a:t>Transaction fees= Gas Limit * Gas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9C5BA-65C8-4C9B-A7D5-9D6C4E6ECA80}"/>
              </a:ext>
            </a:extLst>
          </p:cNvPr>
          <p:cNvSpPr/>
          <p:nvPr/>
        </p:nvSpPr>
        <p:spPr>
          <a:xfrm>
            <a:off x="2276574" y="3855563"/>
            <a:ext cx="4213781" cy="65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Transaction fees= Gas Limit * Gas Price</a:t>
            </a:r>
          </a:p>
        </p:txBody>
      </p:sp>
    </p:spTree>
    <p:extLst>
      <p:ext uri="{BB962C8B-B14F-4D97-AF65-F5344CB8AC3E}">
        <p14:creationId xmlns:p14="http://schemas.microsoft.com/office/powerpoint/2010/main" val="1077438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C68964-C6A1-4461-988E-49433AB8E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59" y="125037"/>
            <a:ext cx="5623622" cy="611800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D8116B-7B28-440B-9D3F-83FACBEBAD77}"/>
              </a:ext>
            </a:extLst>
          </p:cNvPr>
          <p:cNvSpPr txBox="1"/>
          <p:nvPr/>
        </p:nvSpPr>
        <p:spPr>
          <a:xfrm>
            <a:off x="2170522" y="5344998"/>
            <a:ext cx="34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Fig.</a:t>
            </a:r>
            <a:r>
              <a:rPr lang="en-IN"/>
              <a:t> Patricia tree</a:t>
            </a:r>
          </a:p>
        </p:txBody>
      </p:sp>
    </p:spTree>
    <p:extLst>
      <p:ext uri="{BB962C8B-B14F-4D97-AF65-F5344CB8AC3E}">
        <p14:creationId xmlns:p14="http://schemas.microsoft.com/office/powerpoint/2010/main" val="2930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56" name="Picture 20" descr="D:\smartcontract\ether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7610" y="1426713"/>
            <a:ext cx="12546225" cy="453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94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D:\smartcontract\ether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537619"/>
            <a:ext cx="55054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94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D:\smartcontract\ether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2" y="1895582"/>
            <a:ext cx="8257574" cy="294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07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9304"/>
            <a:ext cx="8229600" cy="448963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Bitcoin</a:t>
            </a:r>
            <a:r>
              <a:rPr lang="en-US"/>
              <a:t>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32849404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D:\smartcontract\ether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693194"/>
            <a:ext cx="5308600" cy="21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D:\smartcontract\ether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6841" y="994119"/>
            <a:ext cx="12611442" cy="501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472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D:\smartcontract\ether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" y="1926618"/>
            <a:ext cx="11902766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21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D:\smartcontract\ether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2825750"/>
            <a:ext cx="52451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135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E5977-A588-4D06-880D-1E67A4265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619" y="-321020"/>
            <a:ext cx="9758844" cy="71201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0810DB-5821-4D3E-9671-5A36BCC3FCBD}"/>
              </a:ext>
            </a:extLst>
          </p:cNvPr>
          <p:cNvSpPr txBox="1"/>
          <p:nvPr/>
        </p:nvSpPr>
        <p:spPr>
          <a:xfrm>
            <a:off x="2000839" y="6193411"/>
            <a:ext cx="40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Fig. </a:t>
            </a:r>
            <a:r>
              <a:rPr lang="en-IN"/>
              <a:t>Architecture of Ethereum</a:t>
            </a:r>
          </a:p>
        </p:txBody>
      </p:sp>
    </p:spTree>
    <p:extLst>
      <p:ext uri="{BB962C8B-B14F-4D97-AF65-F5344CB8AC3E}">
        <p14:creationId xmlns:p14="http://schemas.microsoft.com/office/powerpoint/2010/main" val="727747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2AAD3E-D2A8-429B-9F23-C0F846A6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1" y="810705"/>
            <a:ext cx="7212155" cy="42533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12E41-585E-4517-A940-C30074ED2BEE}"/>
              </a:ext>
            </a:extLst>
          </p:cNvPr>
          <p:cNvSpPr txBox="1"/>
          <p:nvPr/>
        </p:nvSpPr>
        <p:spPr>
          <a:xfrm>
            <a:off x="1541282" y="5769204"/>
            <a:ext cx="4602638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/>
              <a:t>Fig.</a:t>
            </a:r>
            <a:r>
              <a:rPr lang="en-IN"/>
              <a:t> Workflow of Ethereum</a:t>
            </a:r>
          </a:p>
        </p:txBody>
      </p:sp>
    </p:spTree>
    <p:extLst>
      <p:ext uri="{BB962C8B-B14F-4D97-AF65-F5344CB8AC3E}">
        <p14:creationId xmlns:p14="http://schemas.microsoft.com/office/powerpoint/2010/main" val="2764888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Setting Up A Private Blockchain(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Client):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Go the Go Ethereum (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 site and download the binary for your operating system. 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Environment Setup: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Links for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Installation :</a:t>
            </a:r>
          </a:p>
          <a:p>
            <a:pPr lvl="2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Website: </a:t>
            </a:r>
            <a:r>
              <a:rPr lang="en-US" sz="2000">
                <a:latin typeface="Times New Roman" pitchFamily="18" charset="0"/>
                <a:cs typeface="Times New Roman" pitchFamily="18" charset="0"/>
                <a:hlinkClick r:id="rId2"/>
              </a:rPr>
              <a:t>http://ethereum.github.io/go-ethereum/</a:t>
            </a: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2" algn="just"/>
            <a:r>
              <a:rPr lang="en-US" sz="200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: https://github.com/ethereum/go-ethereum </a:t>
            </a:r>
          </a:p>
          <a:p>
            <a:pPr lvl="2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Wiki: https://github.com/ethereum/go-ethereum/wiki/geth</a:t>
            </a:r>
          </a:p>
        </p:txBody>
      </p:sp>
    </p:spTree>
    <p:extLst>
      <p:ext uri="{BB962C8B-B14F-4D97-AF65-F5344CB8AC3E}">
        <p14:creationId xmlns:p14="http://schemas.microsoft.com/office/powerpoint/2010/main" val="29625114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err="1"/>
              <a:t>Geth</a:t>
            </a:r>
            <a:r>
              <a:rPr lang="en-IN"/>
              <a:t> Installation:</a:t>
            </a:r>
          </a:p>
          <a:p>
            <a:endParaRPr lang="en-US"/>
          </a:p>
        </p:txBody>
      </p:sp>
      <p:pic>
        <p:nvPicPr>
          <p:cNvPr id="4" name="Picture 3" descr="Screenshot (278).png"/>
          <p:cNvPicPr>
            <a:picLocks noChangeAspect="1"/>
          </p:cNvPicPr>
          <p:nvPr/>
        </p:nvPicPr>
        <p:blipFill>
          <a:blip r:embed="rId2"/>
          <a:srcRect l="11718" t="27778" r="13281" b="16666"/>
          <a:stretch>
            <a:fillRect/>
          </a:stretch>
        </p:blipFill>
        <p:spPr>
          <a:xfrm>
            <a:off x="785785" y="2571744"/>
            <a:ext cx="8036775" cy="32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5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>
                <a:latin typeface="Times New Roman" pitchFamily="18" charset="0"/>
                <a:cs typeface="Times New Roman" pitchFamily="18" charset="0"/>
              </a:rPr>
              <a:t>Create Custom Ethereum Blockchain:</a:t>
            </a:r>
          </a:p>
          <a:p>
            <a:pPr algn="just"/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Create a working folder/directory for this exercise. It will be used to hold binaries and configuration files. </a:t>
            </a:r>
          </a:p>
          <a:p>
            <a:pPr lvl="1"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Create the genesis block </a:t>
            </a:r>
          </a:p>
          <a:p>
            <a:pPr lvl="1"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Create storage of the blockchain </a:t>
            </a:r>
          </a:p>
          <a:p>
            <a:pPr lvl="1"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Deploy blockchain nodes</a:t>
            </a:r>
          </a:p>
        </p:txBody>
      </p:sp>
    </p:spTree>
    <p:extLst>
      <p:ext uri="{BB962C8B-B14F-4D97-AF65-F5344CB8AC3E}">
        <p14:creationId xmlns:p14="http://schemas.microsoft.com/office/powerpoint/2010/main" val="1162684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Genesis block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This block is the first block in the chain and a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json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file that stores the configuration of the chain and the only one without a predecessor. </a:t>
            </a:r>
          </a:p>
          <a:p>
            <a:pPr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Create a new project directory. Within it create the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genesis.json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file.</a:t>
            </a:r>
          </a:p>
          <a:p>
            <a:pPr algn="just"/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279).png"/>
          <p:cNvPicPr>
            <a:picLocks noChangeAspect="1"/>
          </p:cNvPicPr>
          <p:nvPr/>
        </p:nvPicPr>
        <p:blipFill>
          <a:blip r:embed="rId2"/>
          <a:srcRect l="19531" t="23611" r="26562" b="23611"/>
          <a:stretch>
            <a:fillRect/>
          </a:stretch>
        </p:blipFill>
        <p:spPr>
          <a:xfrm>
            <a:off x="1071538" y="3071810"/>
            <a:ext cx="6226386" cy="34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00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Genesis block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 fontScale="92500" lnSpcReduction="10000"/>
          </a:bodyPr>
          <a:lstStyle/>
          <a:p>
            <a:pPr indent="-255905"/>
            <a:r>
              <a:rPr lang="en-US" sz="2000"/>
              <a:t>Contents of the Genesis file:</a:t>
            </a:r>
            <a:endParaRPr lang="en-US"/>
          </a:p>
          <a:p>
            <a:pPr marL="621665" lvl="1"/>
            <a:r>
              <a:rPr lang="en-US" sz="2000" b="1"/>
              <a:t>Chain Id </a:t>
            </a:r>
            <a:r>
              <a:rPr lang="en-US" sz="2000"/>
              <a:t>– This is the chain identification number that is used to distinguish between Blockchains.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 b="1"/>
              <a:t>Homestead Block, eip155Block, eip158Block, </a:t>
            </a:r>
            <a:r>
              <a:rPr lang="en-US" sz="2000" b="1" err="1"/>
              <a:t>byzantium</a:t>
            </a:r>
            <a:r>
              <a:rPr lang="en-US" sz="2000" b="1"/>
              <a:t> Block </a:t>
            </a:r>
            <a:r>
              <a:rPr lang="en-US" sz="2000"/>
              <a:t>– These properties are related to chain forking and versioning. We don’t need these for now, so let’s set them to 0. </a:t>
            </a:r>
          </a:p>
          <a:p>
            <a:pPr marL="621665" lvl="1"/>
            <a:r>
              <a:rPr lang="en-US" sz="2000" b="1"/>
              <a:t>difficulty</a:t>
            </a:r>
            <a:r>
              <a:rPr lang="en-US" sz="2000"/>
              <a:t> – This number decides how difficult the blocks will be to mine. For Private networks, it’s good to set a lower number as it lets you mine blocks quickly, which results in fast transactions.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 b="1"/>
              <a:t>Gas Limit</a:t>
            </a:r>
            <a:r>
              <a:rPr lang="en-US" sz="2000"/>
              <a:t> – This number is the total amount of gas that can be used in each block. We don’t want our network to hit the limit, so we have set this high.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 b="1" err="1"/>
              <a:t>alloc</a:t>
            </a:r>
            <a:r>
              <a:rPr lang="en-US" sz="2000"/>
              <a:t> – This part is used to allocate ethers to already created accounts.</a:t>
            </a:r>
            <a:endParaRPr lang="en-US" sz="2000"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74238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7" y="1875665"/>
            <a:ext cx="8229600" cy="419924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technology behind the </a:t>
            </a:r>
            <a:r>
              <a:rPr lang="en-US" err="1"/>
              <a:t>Bitcoin</a:t>
            </a:r>
            <a:r>
              <a:rPr lang="en-US"/>
              <a:t>- The </a:t>
            </a:r>
            <a:r>
              <a:rPr lang="en-US" err="1"/>
              <a:t>Blockchain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>
                <a:latin typeface="Times New Roman" pitchFamily="18" charset="0"/>
                <a:cs typeface="Times New Roman" pitchFamily="18" charset="0"/>
              </a:rPr>
              <a:t>Create the storage of the blockchain: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Once the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genesis.json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file is saved, you are ready to create your first node. To create your first node, open a new terminal window and navigate to your project folder, and type in the following command. </a:t>
            </a:r>
          </a:p>
          <a:p>
            <a:pPr lvl="1" algn="just"/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pPr lvl="1" algn="ctr">
              <a:buNone/>
            </a:pP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geth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datadir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firstBC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init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genesis.json</a:t>
            </a: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280).png"/>
          <p:cNvPicPr>
            <a:picLocks noChangeAspect="1"/>
          </p:cNvPicPr>
          <p:nvPr/>
        </p:nvPicPr>
        <p:blipFill>
          <a:blip r:embed="rId3"/>
          <a:srcRect l="6250" t="37500" r="6250" b="15278"/>
          <a:stretch>
            <a:fillRect/>
          </a:stretch>
        </p:blipFill>
        <p:spPr>
          <a:xfrm>
            <a:off x="857224" y="3929066"/>
            <a:ext cx="8001056" cy="24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68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000"/>
          </a:p>
          <a:p>
            <a:r>
              <a:rPr lang="en-IN" sz="2400" b="1"/>
              <a:t>Inside the Blockchain Folder:</a:t>
            </a:r>
            <a:endParaRPr lang="en-IN" sz="2400"/>
          </a:p>
          <a:p>
            <a:pPr lvl="1"/>
            <a:r>
              <a:rPr lang="en-US" sz="2000" b="1" err="1"/>
              <a:t>gethfolder</a:t>
            </a:r>
            <a:r>
              <a:rPr lang="en-US" sz="2000" b="1"/>
              <a:t>: </a:t>
            </a:r>
            <a:r>
              <a:rPr lang="en-US" sz="2000"/>
              <a:t>Store your database. </a:t>
            </a:r>
          </a:p>
          <a:p>
            <a:pPr lvl="1"/>
            <a:r>
              <a:rPr lang="en-US" sz="2000" b="1" err="1"/>
              <a:t>keystore</a:t>
            </a:r>
            <a:r>
              <a:rPr lang="en-US" sz="2000" b="1"/>
              <a:t>: </a:t>
            </a:r>
            <a:r>
              <a:rPr lang="en-US" sz="2000"/>
              <a:t>Store your Ethereum accounts.</a:t>
            </a:r>
          </a:p>
        </p:txBody>
      </p:sp>
      <p:pic>
        <p:nvPicPr>
          <p:cNvPr id="4" name="Picture 3" descr="Screenshot (281).png"/>
          <p:cNvPicPr>
            <a:picLocks noChangeAspect="1"/>
          </p:cNvPicPr>
          <p:nvPr/>
        </p:nvPicPr>
        <p:blipFill>
          <a:blip r:embed="rId2"/>
          <a:srcRect r="48437" b="43055"/>
          <a:stretch>
            <a:fillRect/>
          </a:stretch>
        </p:blipFill>
        <p:spPr>
          <a:xfrm>
            <a:off x="2000232" y="3286124"/>
            <a:ext cx="4714876" cy="2928940"/>
          </a:xfrm>
          <a:prstGeom prst="snip1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02007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pPr indent="-255905"/>
            <a:r>
              <a:rPr lang="en-US" sz="2400" b="1"/>
              <a:t>Start the Ethereum peer node:</a:t>
            </a:r>
            <a:endParaRPr lang="en-US" sz="2000" b="1">
              <a:cs typeface="Lucida Sans Unicode"/>
            </a:endParaRPr>
          </a:p>
          <a:p>
            <a:pPr marL="621665" lvl="1"/>
            <a:r>
              <a:rPr lang="en-US" sz="2000"/>
              <a:t>Start the blockchain through </a:t>
            </a:r>
            <a:r>
              <a:rPr lang="en-US" sz="2000" err="1"/>
              <a:t>geth</a:t>
            </a:r>
            <a:r>
              <a:rPr lang="en-US" sz="2000"/>
              <a:t> console.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/>
              <a:t>The </a:t>
            </a:r>
            <a:r>
              <a:rPr lang="en-US" sz="2000" err="1"/>
              <a:t>geth</a:t>
            </a:r>
            <a:r>
              <a:rPr lang="en-US" sz="2000"/>
              <a:t> console offers a command line interface with a </a:t>
            </a:r>
            <a:r>
              <a:rPr lang="en-US" sz="2000" err="1"/>
              <a:t>javascript</a:t>
            </a:r>
            <a:r>
              <a:rPr lang="en-US" sz="2000"/>
              <a:t> runtime. </a:t>
            </a:r>
            <a:endParaRPr lang="en-US" sz="2000">
              <a:cs typeface="Lucida Sans Unicode"/>
            </a:endParaRPr>
          </a:p>
          <a:p>
            <a:pPr marL="621665" lvl="1"/>
            <a:endParaRPr lang="en-US" sz="2000">
              <a:cs typeface="Lucida Sans Unicode"/>
            </a:endParaRPr>
          </a:p>
          <a:p>
            <a:pPr marL="621665" lvl="1">
              <a:buNone/>
            </a:pPr>
            <a:r>
              <a:rPr lang="en-US" sz="2000"/>
              <a:t>	</a:t>
            </a:r>
            <a:r>
              <a:rPr lang="en-US" sz="2000" b="1" err="1"/>
              <a:t>geth</a:t>
            </a:r>
            <a:r>
              <a:rPr lang="en-US" sz="2000" b="1"/>
              <a:t> --</a:t>
            </a:r>
            <a:r>
              <a:rPr lang="en-US" sz="2000" b="1" err="1"/>
              <a:t>datadir</a:t>
            </a:r>
            <a:r>
              <a:rPr lang="en-US" sz="2000" b="1"/>
              <a:t> "</a:t>
            </a:r>
            <a:r>
              <a:rPr lang="en-US" sz="2000" b="1" err="1"/>
              <a:t>firstBC</a:t>
            </a:r>
            <a:r>
              <a:rPr lang="en-US" sz="2000" b="1"/>
              <a:t>" --</a:t>
            </a:r>
            <a:r>
              <a:rPr lang="en-US" sz="2000" b="1" err="1"/>
              <a:t>networkid</a:t>
            </a:r>
            <a:r>
              <a:rPr lang="en-US" sz="2000" b="1"/>
              <a:t> 1234 --port 11111 "--allow-</a:t>
            </a:r>
            <a:r>
              <a:rPr lang="en-US" sz="2000" b="1" err="1"/>
              <a:t>insecureunlock</a:t>
            </a:r>
            <a:r>
              <a:rPr lang="en-US" sz="2000" b="1"/>
              <a:t>“ --</a:t>
            </a:r>
            <a:r>
              <a:rPr lang="en-US" sz="2000" b="1" err="1"/>
              <a:t>nodiscover</a:t>
            </a:r>
            <a:r>
              <a:rPr lang="en-US" sz="2000" b="1"/>
              <a:t> --</a:t>
            </a:r>
            <a:r>
              <a:rPr lang="en-US" sz="2000" b="1" err="1"/>
              <a:t>ipcdisable</a:t>
            </a:r>
            <a:r>
              <a:rPr lang="en-US" sz="2000" b="1"/>
              <a:t> console</a:t>
            </a:r>
            <a:endParaRPr lang="en-IN" sz="2000" b="1">
              <a:cs typeface="Lucida Sans Unicode"/>
            </a:endParaRPr>
          </a:p>
          <a:p>
            <a:pPr marL="621665" lvl="1"/>
            <a:endParaRPr lang="en-US" sz="2000">
              <a:cs typeface="Lucida Sans Unicode"/>
            </a:endParaRPr>
          </a:p>
          <a:p>
            <a:pPr marL="621665" lvl="1"/>
            <a:r>
              <a:rPr lang="en-US" sz="2000"/>
              <a:t>Network id provides privacy for your network.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/>
              <a:t>Other peers joining your network must use the same network id but port number should be different. </a:t>
            </a:r>
            <a:endParaRPr lang="en-US" sz="2000">
              <a:cs typeface="Lucida Sans Unicode"/>
            </a:endParaRPr>
          </a:p>
          <a:p>
            <a:pPr marL="621665" lvl="1"/>
            <a:r>
              <a:rPr lang="en-US" sz="2000"/>
              <a:t>The console is a </a:t>
            </a:r>
            <a:r>
              <a:rPr lang="en-US" sz="2000" err="1"/>
              <a:t>Javascript</a:t>
            </a:r>
            <a:r>
              <a:rPr lang="en-US" sz="2000"/>
              <a:t> console that lets we send commands to Geth.</a:t>
            </a:r>
            <a:endParaRPr lang="en-US" sz="2000" b="1"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534478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Create an account:</a:t>
            </a:r>
          </a:p>
          <a:p>
            <a:endParaRPr lang="en-US" sz="2000"/>
          </a:p>
          <a:p>
            <a:pPr lvl="1"/>
            <a:r>
              <a:rPr lang="en-US" sz="2000"/>
              <a:t>Type </a:t>
            </a:r>
            <a:r>
              <a:rPr lang="en-US" sz="2000" b="1" err="1"/>
              <a:t>personal.newAccount</a:t>
            </a:r>
            <a:r>
              <a:rPr lang="en-US" sz="2000" b="1"/>
              <a:t>(‘Type your password here’) </a:t>
            </a:r>
            <a:r>
              <a:rPr lang="en-US" sz="2000"/>
              <a:t>to create as many accounts as we need </a:t>
            </a:r>
          </a:p>
          <a:p>
            <a:pPr lvl="1"/>
            <a:endParaRPr lang="en-IN" sz="2000"/>
          </a:p>
          <a:p>
            <a:pPr lvl="1"/>
            <a:endParaRPr lang="en-IN" sz="2000"/>
          </a:p>
          <a:p>
            <a:pPr lvl="1">
              <a:buNone/>
            </a:pPr>
            <a:endParaRPr lang="en-US" sz="2000"/>
          </a:p>
          <a:p>
            <a:pPr lvl="1"/>
            <a:endParaRPr lang="en-US" sz="2000"/>
          </a:p>
          <a:p>
            <a:pPr lvl="1"/>
            <a:r>
              <a:rPr lang="en-US" sz="2000"/>
              <a:t>See the created account(s) by type command </a:t>
            </a:r>
            <a:r>
              <a:rPr lang="en-US" sz="2000" b="1" err="1"/>
              <a:t>eth.accounts</a:t>
            </a:r>
            <a:r>
              <a:rPr lang="en-US" sz="2000"/>
              <a:t>.</a:t>
            </a:r>
          </a:p>
          <a:p>
            <a:pPr lvl="1"/>
            <a:endParaRPr lang="en-US" sz="2000"/>
          </a:p>
        </p:txBody>
      </p:sp>
      <p:pic>
        <p:nvPicPr>
          <p:cNvPr id="4" name="Picture 3" descr="Screenshot (282).png"/>
          <p:cNvPicPr>
            <a:picLocks noChangeAspect="1"/>
          </p:cNvPicPr>
          <p:nvPr/>
        </p:nvPicPr>
        <p:blipFill>
          <a:blip r:embed="rId2"/>
          <a:srcRect l="11718" t="26389" r="10156" b="55555"/>
          <a:stretch>
            <a:fillRect/>
          </a:stretch>
        </p:blipFill>
        <p:spPr>
          <a:xfrm>
            <a:off x="1285852" y="3214686"/>
            <a:ext cx="7143800" cy="928694"/>
          </a:xfrm>
          <a:prstGeom prst="rect">
            <a:avLst/>
          </a:prstGeom>
        </p:spPr>
      </p:pic>
      <p:pic>
        <p:nvPicPr>
          <p:cNvPr id="5" name="Picture 4" descr="Screenshot (282).png"/>
          <p:cNvPicPr>
            <a:picLocks noChangeAspect="1"/>
          </p:cNvPicPr>
          <p:nvPr/>
        </p:nvPicPr>
        <p:blipFill>
          <a:blip r:embed="rId2"/>
          <a:srcRect l="11718" t="73611" r="9375" b="9722"/>
          <a:stretch>
            <a:fillRect/>
          </a:stretch>
        </p:blipFill>
        <p:spPr>
          <a:xfrm>
            <a:off x="1285852" y="5072074"/>
            <a:ext cx="7215238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58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/>
              <a:t>Mining:</a:t>
            </a:r>
          </a:p>
          <a:p>
            <a:pPr lvl="1"/>
            <a:r>
              <a:rPr lang="en-US" sz="2000"/>
              <a:t>Before start mining — we have checked current blocks in our private blockchain. </a:t>
            </a:r>
          </a:p>
          <a:p>
            <a:pPr lvl="1">
              <a:buNone/>
            </a:pPr>
            <a:r>
              <a:rPr lang="en-US" sz="2000" b="1"/>
              <a:t>    &gt; </a:t>
            </a:r>
            <a:r>
              <a:rPr lang="en-US" sz="2000" b="1" err="1"/>
              <a:t>eth.blockNumber</a:t>
            </a:r>
            <a:r>
              <a:rPr lang="en-US" sz="2000" b="1"/>
              <a:t> </a:t>
            </a:r>
          </a:p>
          <a:p>
            <a:pPr lvl="1">
              <a:buNone/>
            </a:pPr>
            <a:r>
              <a:rPr lang="en-US" sz="2000" b="1"/>
              <a:t>	0 </a:t>
            </a:r>
          </a:p>
          <a:p>
            <a:pPr lvl="1">
              <a:buNone/>
            </a:pPr>
            <a:r>
              <a:rPr lang="en-US" sz="2000" b="1"/>
              <a:t>	&gt; </a:t>
            </a:r>
            <a:r>
              <a:rPr lang="en-US" sz="2000" b="1" err="1"/>
              <a:t>eth.getBalance</a:t>
            </a:r>
            <a:r>
              <a:rPr lang="en-US" sz="2000" b="1"/>
              <a:t>(</a:t>
            </a:r>
            <a:r>
              <a:rPr lang="en-US" sz="2000" b="1" err="1"/>
              <a:t>eth.accounts</a:t>
            </a:r>
            <a:r>
              <a:rPr lang="en-US" sz="2000" b="1"/>
              <a:t>[0]) </a:t>
            </a:r>
          </a:p>
          <a:p>
            <a:pPr lvl="1">
              <a:buNone/>
            </a:pPr>
            <a:r>
              <a:rPr lang="en-US" sz="2000" b="1"/>
              <a:t>	0 </a:t>
            </a:r>
          </a:p>
          <a:p>
            <a:pPr lvl="1">
              <a:buNone/>
            </a:pPr>
            <a:endParaRPr lang="en-US" sz="2000" b="1"/>
          </a:p>
          <a:p>
            <a:pPr lvl="1">
              <a:buNone/>
            </a:pPr>
            <a:endParaRPr lang="en-US" sz="2000" b="1"/>
          </a:p>
        </p:txBody>
      </p:sp>
      <p:pic>
        <p:nvPicPr>
          <p:cNvPr id="4" name="Picture 3" descr="Screenshot (283).png"/>
          <p:cNvPicPr>
            <a:picLocks noChangeAspect="1"/>
          </p:cNvPicPr>
          <p:nvPr/>
        </p:nvPicPr>
        <p:blipFill>
          <a:blip r:embed="rId2"/>
          <a:srcRect l="32031" t="47222" r="24218" b="36111"/>
          <a:stretch>
            <a:fillRect/>
          </a:stretch>
        </p:blipFill>
        <p:spPr>
          <a:xfrm>
            <a:off x="1285852" y="4357694"/>
            <a:ext cx="7143800" cy="15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5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400" b="1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>
                <a:latin typeface="Times New Roman" pitchFamily="18" charset="0"/>
                <a:cs typeface="Times New Roman" pitchFamily="18" charset="0"/>
              </a:rPr>
              <a:t>Lets start mining :</a:t>
            </a:r>
          </a:p>
          <a:p>
            <a:pPr algn="just"/>
            <a:endParaRPr lang="en-US" sz="2400" b="1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Type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miner.start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to start mining . </a:t>
            </a:r>
          </a:p>
          <a:p>
            <a:pPr lvl="1" algn="just"/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miner.start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takes an optional parameter for the number of miner threads. </a:t>
            </a:r>
          </a:p>
          <a:p>
            <a:pPr lvl="1" algn="just"/>
            <a:r>
              <a:rPr lang="en-US" sz="2000">
                <a:latin typeface="Times New Roman" pitchFamily="18" charset="0"/>
                <a:cs typeface="Times New Roman" pitchFamily="18" charset="0"/>
              </a:rPr>
              <a:t>Once mining is started, let’s check balance ether for the number of miner threads. </a:t>
            </a:r>
          </a:p>
          <a:p>
            <a:pPr lvl="1"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&gt;acc1 =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[0] </a:t>
            </a:r>
          </a:p>
          <a:p>
            <a:pPr lvl="1" algn="just"/>
            <a:r>
              <a:rPr lang="en-US" sz="2000" b="1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eth.getBalance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(acc1)</a:t>
            </a:r>
          </a:p>
        </p:txBody>
      </p:sp>
    </p:spTree>
    <p:extLst>
      <p:ext uri="{BB962C8B-B14F-4D97-AF65-F5344CB8AC3E}">
        <p14:creationId xmlns:p14="http://schemas.microsoft.com/office/powerpoint/2010/main" val="30588792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This will generate the new DAG structure used in </a:t>
            </a:r>
            <a:r>
              <a:rPr lang="en-US" sz="2000" err="1">
                <a:latin typeface="Times New Roman" pitchFamily="18" charset="0"/>
                <a:cs typeface="Times New Roman" pitchFamily="18" charset="0"/>
              </a:rPr>
              <a:t>ETHash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mining, and then start mining blocks.</a:t>
            </a: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endParaRPr lang="en-IN" sz="200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>
                <a:latin typeface="Times New Roman" pitchFamily="18" charset="0"/>
                <a:cs typeface="Times New Roman" pitchFamily="18" charset="0"/>
              </a:rPr>
              <a:t>Type 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miner.stop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to stop mining.</a:t>
            </a:r>
          </a:p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284).png"/>
          <p:cNvPicPr>
            <a:picLocks noChangeAspect="1"/>
          </p:cNvPicPr>
          <p:nvPr/>
        </p:nvPicPr>
        <p:blipFill>
          <a:blip r:embed="rId2"/>
          <a:srcRect l="17969" t="27778" r="11718" b="23611"/>
          <a:stretch>
            <a:fillRect/>
          </a:stretch>
        </p:blipFill>
        <p:spPr>
          <a:xfrm>
            <a:off x="714348" y="2571744"/>
            <a:ext cx="7215238" cy="2500330"/>
          </a:xfrm>
          <a:prstGeom prst="rect">
            <a:avLst/>
          </a:prstGeom>
        </p:spPr>
      </p:pic>
      <p:pic>
        <p:nvPicPr>
          <p:cNvPr id="5" name="Picture 4" descr="Screenshot (285).png"/>
          <p:cNvPicPr>
            <a:picLocks noChangeAspect="1"/>
          </p:cNvPicPr>
          <p:nvPr/>
        </p:nvPicPr>
        <p:blipFill>
          <a:blip r:embed="rId3"/>
          <a:srcRect l="17187" t="54167" r="12500" b="38889"/>
          <a:stretch>
            <a:fillRect/>
          </a:stretch>
        </p:blipFill>
        <p:spPr>
          <a:xfrm>
            <a:off x="642910" y="5786454"/>
            <a:ext cx="7715304" cy="4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56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Now check again </a:t>
            </a:r>
            <a:r>
              <a:rPr lang="en-US" sz="2400" b="1" err="1"/>
              <a:t>blocknumber</a:t>
            </a:r>
            <a:r>
              <a:rPr lang="en-US" sz="2400" b="1"/>
              <a:t> and account balance </a:t>
            </a:r>
          </a:p>
          <a:p>
            <a:pPr lvl="1">
              <a:buNone/>
            </a:pPr>
            <a:endParaRPr lang="en-US" sz="2000"/>
          </a:p>
          <a:p>
            <a:pPr lvl="1">
              <a:buNone/>
            </a:pPr>
            <a:r>
              <a:rPr lang="en-US" sz="2000"/>
              <a:t>&gt; </a:t>
            </a:r>
            <a:r>
              <a:rPr lang="en-US" sz="2000" b="1" err="1"/>
              <a:t>eth.blockNumber</a:t>
            </a:r>
            <a:r>
              <a:rPr lang="en-US" sz="2000"/>
              <a:t> </a:t>
            </a:r>
          </a:p>
          <a:p>
            <a:pPr lvl="1">
              <a:buNone/>
            </a:pPr>
            <a:r>
              <a:rPr lang="en-US" sz="2000"/>
              <a:t>1472 </a:t>
            </a:r>
          </a:p>
          <a:p>
            <a:pPr lvl="1">
              <a:buNone/>
            </a:pPr>
            <a:r>
              <a:rPr lang="en-US" sz="2000"/>
              <a:t>&gt; </a:t>
            </a:r>
            <a:r>
              <a:rPr lang="en-US" sz="2000" b="1" err="1"/>
              <a:t>eth.getBalance</a:t>
            </a:r>
            <a:r>
              <a:rPr lang="en-US" sz="2000" b="1"/>
              <a:t>(</a:t>
            </a:r>
            <a:r>
              <a:rPr lang="en-US" sz="2000" b="1" err="1"/>
              <a:t>eth.accounts</a:t>
            </a:r>
            <a:r>
              <a:rPr lang="en-US" sz="2000" b="1"/>
              <a:t>[0]) </a:t>
            </a:r>
          </a:p>
          <a:p>
            <a:pPr lvl="1">
              <a:buNone/>
            </a:pPr>
            <a:r>
              <a:rPr lang="en-US" sz="2000"/>
              <a:t>7.36e+21</a:t>
            </a:r>
          </a:p>
        </p:txBody>
      </p:sp>
      <p:pic>
        <p:nvPicPr>
          <p:cNvPr id="4" name="Picture 3" descr="Screenshot (288).png"/>
          <p:cNvPicPr>
            <a:picLocks noChangeAspect="1"/>
          </p:cNvPicPr>
          <p:nvPr/>
        </p:nvPicPr>
        <p:blipFill>
          <a:blip r:embed="rId2"/>
          <a:srcRect l="36719" t="23611" r="14062" b="56944"/>
          <a:stretch>
            <a:fillRect/>
          </a:stretch>
        </p:blipFill>
        <p:spPr>
          <a:xfrm>
            <a:off x="857224" y="4071942"/>
            <a:ext cx="7393833" cy="1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2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>
                <a:latin typeface="Times New Roman" pitchFamily="18" charset="0"/>
                <a:cs typeface="Times New Roman" pitchFamily="18" charset="0"/>
              </a:rPr>
              <a:t>Balance is showing in </a:t>
            </a:r>
            <a:r>
              <a:rPr lang="en-US" sz="2400" b="1" err="1">
                <a:latin typeface="Times New Roman" pitchFamily="18" charset="0"/>
                <a:cs typeface="Times New Roman" pitchFamily="18" charset="0"/>
              </a:rPr>
              <a:t>wei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. We can convert it to ether: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       &gt;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web3.fromWei(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eth.getBalance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err="1">
                <a:latin typeface="Times New Roman" pitchFamily="18" charset="0"/>
                <a:cs typeface="Times New Roman" pitchFamily="18" charset="0"/>
              </a:rPr>
              <a:t>eth.accounts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[0])) </a:t>
            </a:r>
          </a:p>
          <a:p>
            <a:pPr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  385</a:t>
            </a:r>
          </a:p>
          <a:p>
            <a:pPr>
              <a:buNone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shot (289).png"/>
          <p:cNvPicPr>
            <a:picLocks noChangeAspect="1"/>
          </p:cNvPicPr>
          <p:nvPr/>
        </p:nvPicPr>
        <p:blipFill>
          <a:blip r:embed="rId2"/>
          <a:srcRect l="35156" t="47222" r="21875" b="37500"/>
          <a:stretch>
            <a:fillRect/>
          </a:stretch>
        </p:blipFill>
        <p:spPr>
          <a:xfrm>
            <a:off x="928662" y="3786190"/>
            <a:ext cx="7500990" cy="15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6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Cryptocurrency: Ethereum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000"/>
          </a:p>
          <a:p>
            <a:r>
              <a:rPr lang="en-US" sz="2000"/>
              <a:t>Trying to list all accounts :</a:t>
            </a:r>
          </a:p>
          <a:p>
            <a:pPr>
              <a:buNone/>
            </a:pPr>
            <a:r>
              <a:rPr lang="en-US" sz="2000"/>
              <a:t>	&gt; </a:t>
            </a:r>
            <a:r>
              <a:rPr lang="en-US" sz="2000" b="1" err="1"/>
              <a:t>eth.accounts</a:t>
            </a:r>
            <a:r>
              <a:rPr lang="en-US" sz="2000" b="1"/>
              <a:t> [] </a:t>
            </a:r>
          </a:p>
          <a:p>
            <a:pPr>
              <a:buNone/>
            </a:pPr>
            <a:endParaRPr lang="en-IN" sz="2000" b="1"/>
          </a:p>
          <a:p>
            <a:pPr>
              <a:buNone/>
            </a:pPr>
            <a:endParaRPr lang="en-US" sz="2000" b="1"/>
          </a:p>
          <a:p>
            <a:pPr>
              <a:buNone/>
            </a:pPr>
            <a:r>
              <a:rPr lang="en-IN" sz="2000" b="1"/>
              <a:t>	</a:t>
            </a:r>
            <a:r>
              <a:rPr lang="en-US" sz="2000"/>
              <a:t>&gt; </a:t>
            </a:r>
            <a:r>
              <a:rPr lang="en-US" sz="2000" b="1" err="1"/>
              <a:t>eth.sendTransaction</a:t>
            </a:r>
            <a:r>
              <a:rPr lang="en-US" sz="2000" b="1"/>
              <a:t>({</a:t>
            </a:r>
            <a:r>
              <a:rPr lang="en-US" sz="2000" b="1" err="1"/>
              <a:t>from:eth.accounts</a:t>
            </a:r>
            <a:r>
              <a:rPr lang="en-US" sz="2000" b="1"/>
              <a:t>[0], </a:t>
            </a:r>
            <a:r>
              <a:rPr lang="en-US" sz="2000" b="1" err="1"/>
              <a:t>to:eth.accounts</a:t>
            </a:r>
            <a:r>
              <a:rPr lang="en-US" sz="2000" b="1"/>
              <a:t>[1], value: web3.toWei(10, "ether")})</a:t>
            </a:r>
          </a:p>
          <a:p>
            <a:pPr>
              <a:buNone/>
            </a:pPr>
            <a:r>
              <a:rPr lang="en-IN" sz="2000" b="1"/>
              <a:t>	</a:t>
            </a:r>
            <a:endParaRPr lang="en-US" sz="2000" b="1"/>
          </a:p>
          <a:p>
            <a:pPr>
              <a:buNone/>
            </a:pPr>
            <a:endParaRPr lang="en-IN" sz="2000" b="1"/>
          </a:p>
          <a:p>
            <a:pPr>
              <a:buNone/>
            </a:pPr>
            <a:endParaRPr lang="en-IN" sz="2000" b="1"/>
          </a:p>
          <a:p>
            <a:pPr>
              <a:buNone/>
            </a:pPr>
            <a:endParaRPr lang="en-IN" sz="2000" b="1"/>
          </a:p>
          <a:p>
            <a:pPr>
              <a:buNone/>
            </a:pPr>
            <a:endParaRPr lang="en-IN" sz="2000" b="1"/>
          </a:p>
          <a:p>
            <a:pPr>
              <a:buNone/>
            </a:pPr>
            <a:endParaRPr lang="en-US" sz="2000" b="1"/>
          </a:p>
          <a:p>
            <a:pPr>
              <a:buNone/>
            </a:pPr>
            <a:r>
              <a:rPr lang="en-IN" sz="2000" b="1"/>
              <a:t>	</a:t>
            </a:r>
            <a:r>
              <a:rPr lang="en-US" sz="2000" b="1"/>
              <a:t> </a:t>
            </a:r>
            <a:r>
              <a:rPr lang="en-US" sz="2000"/>
              <a:t>Now we send ether from one account to other accounts.</a:t>
            </a:r>
          </a:p>
          <a:p>
            <a:pPr>
              <a:buNone/>
            </a:pPr>
            <a:endParaRPr lang="en-US" sz="2000" b="1"/>
          </a:p>
        </p:txBody>
      </p:sp>
      <p:pic>
        <p:nvPicPr>
          <p:cNvPr id="4" name="Picture 3" descr="Screenshot (290).png"/>
          <p:cNvPicPr>
            <a:picLocks noChangeAspect="1"/>
          </p:cNvPicPr>
          <p:nvPr/>
        </p:nvPicPr>
        <p:blipFill>
          <a:blip r:embed="rId2"/>
          <a:srcRect l="5468" t="55556" r="5468" b="36111"/>
          <a:stretch>
            <a:fillRect/>
          </a:stretch>
        </p:blipFill>
        <p:spPr>
          <a:xfrm>
            <a:off x="714348" y="2643182"/>
            <a:ext cx="8143932" cy="571504"/>
          </a:xfrm>
          <a:prstGeom prst="rect">
            <a:avLst/>
          </a:prstGeom>
        </p:spPr>
      </p:pic>
      <p:pic>
        <p:nvPicPr>
          <p:cNvPr id="5" name="Picture 4" descr="Screenshot (291).png"/>
          <p:cNvPicPr>
            <a:picLocks noChangeAspect="1"/>
          </p:cNvPicPr>
          <p:nvPr/>
        </p:nvPicPr>
        <p:blipFill>
          <a:blip r:embed="rId3"/>
          <a:srcRect l="9375" t="41667" r="7812" b="27777"/>
          <a:stretch>
            <a:fillRect/>
          </a:stretch>
        </p:blipFill>
        <p:spPr>
          <a:xfrm>
            <a:off x="857223" y="3857628"/>
            <a:ext cx="7916629" cy="16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0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29058b1-ca08-46a8-bace-abe59da7ef7d">
      <UserInfo>
        <DisplayName>Jan_2022_CS6475 Blockchain Technology Members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10F1F94D4425408903D419EBC9A09E" ma:contentTypeVersion="7" ma:contentTypeDescription="Create a new document." ma:contentTypeScope="" ma:versionID="f5481b754396d773bd8d7988606ecd53">
  <xsd:schema xmlns:xsd="http://www.w3.org/2001/XMLSchema" xmlns:xs="http://www.w3.org/2001/XMLSchema" xmlns:p="http://schemas.microsoft.com/office/2006/metadata/properties" xmlns:ns2="386d7421-ee1a-4e21-ac59-7fc47b5e2291" xmlns:ns3="129058b1-ca08-46a8-bace-abe59da7ef7d" targetNamespace="http://schemas.microsoft.com/office/2006/metadata/properties" ma:root="true" ma:fieldsID="12d2fe0abbf063f3c8872d0c895998e6" ns2:_="" ns3:_="">
    <xsd:import namespace="386d7421-ee1a-4e21-ac59-7fc47b5e2291"/>
    <xsd:import namespace="129058b1-ca08-46a8-bace-abe59da7ef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d7421-ee1a-4e21-ac59-7fc47b5e22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058b1-ca08-46a8-bace-abe59da7ef7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E06A41-BE08-4866-91EF-5732637696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9CC8FB-CE77-4006-A114-B621411720BB}">
  <ds:schemaRefs>
    <ds:schemaRef ds:uri="129058b1-ca08-46a8-bace-abe59da7ef7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CE7825-75F7-4454-8894-60B287096768}">
  <ds:schemaRefs>
    <ds:schemaRef ds:uri="129058b1-ca08-46a8-bace-abe59da7ef7d"/>
    <ds:schemaRef ds:uri="386d7421-ee1a-4e21-ac59-7fc47b5e22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Application>Microsoft Office PowerPoint</Application>
  <PresentationFormat>On-screen Show (4:3)</PresentationFormat>
  <Slides>121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23" baseType="lpstr">
      <vt:lpstr>Concourse</vt:lpstr>
      <vt:lpstr>Office Theme</vt:lpstr>
      <vt:lpstr>Smart Contract</vt:lpstr>
      <vt:lpstr>Cryptocurrency vs conventional currency</vt:lpstr>
      <vt:lpstr>PowerPoint Presentation</vt:lpstr>
      <vt:lpstr>Why we use crypto currency ?</vt:lpstr>
      <vt:lpstr>Some crypto currencies</vt:lpstr>
      <vt:lpstr>PowerPoint Presentation</vt:lpstr>
      <vt:lpstr>Wha is Bitcoin?</vt:lpstr>
      <vt:lpstr>Bitcoin Value Proposition</vt:lpstr>
      <vt:lpstr>The technology behind the Bitcoin- The Blockchain</vt:lpstr>
      <vt:lpstr>The Bitcoin Transaction Life Cycle – The Sender</vt:lpstr>
      <vt:lpstr>The Bitcoin Transaction Life Cycle – The Network</vt:lpstr>
      <vt:lpstr>The technology behind the Bitcoin- The Blockchain</vt:lpstr>
      <vt:lpstr>The Bitcoin Transaction Life Cycle – The Receiver</vt:lpstr>
      <vt:lpstr>Blockchain 2.0</vt:lpstr>
      <vt:lpstr>Blockchain 2.0 and Smart Contracts</vt:lpstr>
      <vt:lpstr>Cryptocurrency: Bitcoin</vt:lpstr>
      <vt:lpstr>Block Header (Bitcoin)</vt:lpstr>
      <vt:lpstr>Block Header (Bitcoin)</vt:lpstr>
      <vt:lpstr>Transactions in a Block (Bitcoin)</vt:lpstr>
      <vt:lpstr>Transactions in a Block (Bitcoin)</vt:lpstr>
      <vt:lpstr>Cryptocurrency: Bitcoin</vt:lpstr>
      <vt:lpstr>Smart Contracts</vt:lpstr>
      <vt:lpstr>Contracts in a Centralized Platform - Crowdfunding</vt:lpstr>
      <vt:lpstr>The Crowdfunding Platform</vt:lpstr>
      <vt:lpstr>PowerPoint Presentation</vt:lpstr>
      <vt:lpstr>PowerPoint Presentation</vt:lpstr>
      <vt:lpstr>Crowd funding Platform using Smart Contracts</vt:lpstr>
      <vt:lpstr>Crowd funding Platform using Smart Contracts</vt:lpstr>
      <vt:lpstr>Smart Contracts – The Advantage</vt:lpstr>
      <vt:lpstr>PowerPoint Presentation</vt:lpstr>
      <vt:lpstr>Smart Contracts Platforms</vt:lpstr>
      <vt:lpstr>Cryptocurrency: Ethereum</vt:lpstr>
      <vt:lpstr>Cryptocurrency: Ethereum</vt:lpstr>
      <vt:lpstr>Cryptocurrency: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Ethereum Blockchain Components</vt:lpstr>
      <vt:lpstr>Decentralized Application (Dapp)</vt:lpstr>
      <vt:lpstr>Dapp Creation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End- to End Transaction in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Cryptocurrency: Ethereum</vt:lpstr>
      <vt:lpstr>Cryptocurrency: Ethereum</vt:lpstr>
      <vt:lpstr>Cryptocurrency: Ethereum</vt:lpstr>
      <vt:lpstr>Genesis block</vt:lpstr>
      <vt:lpstr>Genesis block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Cryptocurrency: Ethereum</vt:lpstr>
      <vt:lpstr>PowerPoint Presentation</vt:lpstr>
      <vt:lpstr>Application Template: Many-to-one for IoT</vt:lpstr>
      <vt:lpstr>PowerPoint Presentation</vt:lpstr>
      <vt:lpstr>PowerPoint Presentation</vt:lpstr>
      <vt:lpstr>Smart City It is not only Technology, it is an ecosystem.</vt:lpstr>
      <vt:lpstr>Smart Cities Ecosystem</vt:lpstr>
      <vt:lpstr>How we can think Blockchain for  Smart City?</vt:lpstr>
      <vt:lpstr>Blockchain Technology Stack for Smart City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Sonal Kumar</dc:creator>
  <cp:revision>8</cp:revision>
  <dcterms:created xsi:type="dcterms:W3CDTF">2019-12-28T17:27:04Z</dcterms:created>
  <dcterms:modified xsi:type="dcterms:W3CDTF">2022-05-03T08:57:02Z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0x0101004810F1F94D4425408903D419EBC9A09E</vt:lpwstr>
  </property>
</Properties>
</file>